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451" r:id="rId2"/>
    <p:sldId id="1836" r:id="rId3"/>
    <p:sldId id="1833" r:id="rId4"/>
    <p:sldId id="1828" r:id="rId5"/>
    <p:sldId id="1805" r:id="rId6"/>
    <p:sldId id="1807" r:id="rId7"/>
    <p:sldId id="1808" r:id="rId8"/>
    <p:sldId id="1809" r:id="rId9"/>
    <p:sldId id="1811" r:id="rId10"/>
    <p:sldId id="1813" r:id="rId11"/>
    <p:sldId id="1814" r:id="rId12"/>
    <p:sldId id="1815" r:id="rId13"/>
    <p:sldId id="1816" r:id="rId14"/>
    <p:sldId id="1817" r:id="rId15"/>
    <p:sldId id="1818" r:id="rId16"/>
    <p:sldId id="1820" r:id="rId17"/>
    <p:sldId id="1819" r:id="rId18"/>
    <p:sldId id="1821" r:id="rId19"/>
    <p:sldId id="1822" r:id="rId20"/>
    <p:sldId id="1823" r:id="rId21"/>
    <p:sldId id="1824" r:id="rId22"/>
    <p:sldId id="1825" r:id="rId23"/>
    <p:sldId id="1826" r:id="rId24"/>
    <p:sldId id="1827" r:id="rId25"/>
    <p:sldId id="1832" r:id="rId26"/>
    <p:sldId id="1829" r:id="rId27"/>
    <p:sldId id="1830" r:id="rId28"/>
    <p:sldId id="1831" r:id="rId29"/>
    <p:sldId id="1707" r:id="rId30"/>
    <p:sldId id="1724" r:id="rId31"/>
    <p:sldId id="1709" r:id="rId32"/>
    <p:sldId id="1714" r:id="rId33"/>
    <p:sldId id="1715" r:id="rId34"/>
    <p:sldId id="1484" r:id="rId35"/>
    <p:sldId id="1490" r:id="rId36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0000"/>
    <a:srgbClr val="FE85C8"/>
    <a:srgbClr val="CCE8D0"/>
    <a:srgbClr val="DBDEEE"/>
    <a:srgbClr val="C2E8F7"/>
    <a:srgbClr val="FEE1BB"/>
    <a:srgbClr val="FBDFE0"/>
    <a:srgbClr val="F3BCC3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13"/>
    <p:restoredTop sz="94626"/>
  </p:normalViewPr>
  <p:slideViewPr>
    <p:cSldViewPr snapToGrid="0">
      <p:cViewPr varScale="1">
        <p:scale>
          <a:sx n="116" d="100"/>
          <a:sy n="116" d="100"/>
        </p:scale>
        <p:origin x="58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F46EBC-BF4F-5541-A5EE-B154B5C5C22E}" type="doc">
      <dgm:prSet loTypeId="urn:microsoft.com/office/officeart/2005/8/layout/cycle6" loCatId="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61122A-E539-BC42-BB82-E5BE3135D400}">
      <dgm:prSet phldrT="[Text]"/>
      <dgm:spPr/>
      <dgm:t>
        <a:bodyPr/>
        <a:lstStyle/>
        <a:p>
          <a:r>
            <a:rPr lang="en-US" dirty="0" err="1"/>
            <a:t>AlexNet</a:t>
          </a:r>
          <a:endParaRPr lang="en-US" dirty="0"/>
        </a:p>
      </dgm:t>
    </dgm:pt>
    <dgm:pt modelId="{49358325-9223-5746-93BE-709991737ABE}" type="parTrans" cxnId="{EA0C778F-7A38-4146-A98D-B1FAAB09AFA0}">
      <dgm:prSet/>
      <dgm:spPr/>
      <dgm:t>
        <a:bodyPr/>
        <a:lstStyle/>
        <a:p>
          <a:endParaRPr lang="en-US"/>
        </a:p>
      </dgm:t>
    </dgm:pt>
    <dgm:pt modelId="{39D87FAE-AA0A-8945-90CD-C70866B4B178}" type="sibTrans" cxnId="{EA0C778F-7A38-4146-A98D-B1FAAB09AFA0}">
      <dgm:prSet/>
      <dgm:spPr/>
      <dgm:t>
        <a:bodyPr/>
        <a:lstStyle/>
        <a:p>
          <a:endParaRPr lang="en-US"/>
        </a:p>
      </dgm:t>
    </dgm:pt>
    <dgm:pt modelId="{9509E1BC-EF94-D243-9BFB-C02E8A0B64F3}">
      <dgm:prSet phldrT="[Text]"/>
      <dgm:spPr/>
      <dgm:t>
        <a:bodyPr/>
        <a:lstStyle/>
        <a:p>
          <a:r>
            <a:rPr lang="en-US" dirty="0" err="1"/>
            <a:t>GoogleNet</a:t>
          </a:r>
          <a:endParaRPr lang="en-US" dirty="0"/>
        </a:p>
      </dgm:t>
    </dgm:pt>
    <dgm:pt modelId="{6C5437FE-EE6C-AB49-8422-F663631F2E7F}" type="parTrans" cxnId="{616C4588-83CC-C845-A3FA-7D32B6D076F9}">
      <dgm:prSet/>
      <dgm:spPr/>
      <dgm:t>
        <a:bodyPr/>
        <a:lstStyle/>
        <a:p>
          <a:endParaRPr lang="en-US"/>
        </a:p>
      </dgm:t>
    </dgm:pt>
    <dgm:pt modelId="{AFABC9A6-A9D6-1745-922A-095E0391747D}" type="sibTrans" cxnId="{616C4588-83CC-C845-A3FA-7D32B6D076F9}">
      <dgm:prSet/>
      <dgm:spPr/>
      <dgm:t>
        <a:bodyPr/>
        <a:lstStyle/>
        <a:p>
          <a:endParaRPr lang="en-US"/>
        </a:p>
      </dgm:t>
    </dgm:pt>
    <dgm:pt modelId="{E0074AE7-E846-764D-BA5A-19681669CDE5}">
      <dgm:prSet phldrT="[Text]"/>
      <dgm:spPr/>
      <dgm:t>
        <a:bodyPr/>
        <a:lstStyle/>
        <a:p>
          <a:r>
            <a:rPr lang="en-US" dirty="0" err="1"/>
            <a:t>ConvNet</a:t>
          </a:r>
          <a:endParaRPr lang="en-US" dirty="0"/>
        </a:p>
      </dgm:t>
    </dgm:pt>
    <dgm:pt modelId="{254C2807-D561-4947-9FAE-4E91CA623AFF}" type="parTrans" cxnId="{D8F568CA-9AD8-3F45-A458-D3B68CFB32CA}">
      <dgm:prSet/>
      <dgm:spPr/>
      <dgm:t>
        <a:bodyPr/>
        <a:lstStyle/>
        <a:p>
          <a:endParaRPr lang="en-US"/>
        </a:p>
      </dgm:t>
    </dgm:pt>
    <dgm:pt modelId="{A4900D87-0947-4945-A064-6D52405FBCFA}" type="sibTrans" cxnId="{D8F568CA-9AD8-3F45-A458-D3B68CFB32CA}">
      <dgm:prSet/>
      <dgm:spPr/>
      <dgm:t>
        <a:bodyPr/>
        <a:lstStyle/>
        <a:p>
          <a:endParaRPr lang="en-US"/>
        </a:p>
      </dgm:t>
    </dgm:pt>
    <dgm:pt modelId="{2FF3238F-AEAA-E34D-8B71-DDAD19D69B1F}">
      <dgm:prSet phldrT="[Text]"/>
      <dgm:spPr/>
      <dgm:t>
        <a:bodyPr/>
        <a:lstStyle/>
        <a:p>
          <a:r>
            <a:rPr lang="en-US" dirty="0"/>
            <a:t>VGG</a:t>
          </a:r>
        </a:p>
      </dgm:t>
    </dgm:pt>
    <dgm:pt modelId="{93A4C869-EE64-7A4C-AACA-EA3DC9C9FA63}" type="parTrans" cxnId="{462F0B15-5072-B541-B3FD-62C48BA73D48}">
      <dgm:prSet/>
      <dgm:spPr/>
      <dgm:t>
        <a:bodyPr/>
        <a:lstStyle/>
        <a:p>
          <a:endParaRPr lang="en-US"/>
        </a:p>
      </dgm:t>
    </dgm:pt>
    <dgm:pt modelId="{7B88C83B-2D9C-264E-AE2B-2CB42C7E0516}" type="sibTrans" cxnId="{462F0B15-5072-B541-B3FD-62C48BA73D48}">
      <dgm:prSet/>
      <dgm:spPr/>
      <dgm:t>
        <a:bodyPr/>
        <a:lstStyle/>
        <a:p>
          <a:endParaRPr lang="en-US"/>
        </a:p>
      </dgm:t>
    </dgm:pt>
    <dgm:pt modelId="{134C50D1-41A6-B84C-88F8-90B5D0329DCD}">
      <dgm:prSet phldrT="[Text]"/>
      <dgm:spPr/>
      <dgm:t>
        <a:bodyPr/>
        <a:lstStyle/>
        <a:p>
          <a:r>
            <a:rPr lang="en-US" dirty="0" err="1"/>
            <a:t>ResNet</a:t>
          </a:r>
          <a:endParaRPr lang="en-US" dirty="0"/>
        </a:p>
      </dgm:t>
    </dgm:pt>
    <dgm:pt modelId="{12A3346E-27FB-3F48-A723-45CE72A2256B}" type="parTrans" cxnId="{FF96EE98-5F7F-7747-A203-12FE796A6B8E}">
      <dgm:prSet/>
      <dgm:spPr/>
      <dgm:t>
        <a:bodyPr/>
        <a:lstStyle/>
        <a:p>
          <a:endParaRPr lang="en-US"/>
        </a:p>
      </dgm:t>
    </dgm:pt>
    <dgm:pt modelId="{64478707-46B2-C846-88B1-3CB97B146987}" type="sibTrans" cxnId="{FF96EE98-5F7F-7747-A203-12FE796A6B8E}">
      <dgm:prSet/>
      <dgm:spPr/>
      <dgm:t>
        <a:bodyPr/>
        <a:lstStyle/>
        <a:p>
          <a:endParaRPr lang="en-US"/>
        </a:p>
      </dgm:t>
    </dgm:pt>
    <dgm:pt modelId="{CFEA1092-C8C4-2A4C-B553-3A2A16748FE3}">
      <dgm:prSet/>
      <dgm:spPr/>
      <dgm:t>
        <a:bodyPr/>
        <a:lstStyle/>
        <a:p>
          <a:r>
            <a:rPr lang="en-US" dirty="0" err="1"/>
            <a:t>ResNeXt</a:t>
          </a:r>
          <a:endParaRPr lang="en-US" dirty="0"/>
        </a:p>
      </dgm:t>
    </dgm:pt>
    <dgm:pt modelId="{7DB39491-0E0E-1845-88ED-CD389D5BFA60}" type="parTrans" cxnId="{DC532918-50E8-C545-AE60-FBC6BF56EBBA}">
      <dgm:prSet/>
      <dgm:spPr/>
      <dgm:t>
        <a:bodyPr/>
        <a:lstStyle/>
        <a:p>
          <a:endParaRPr lang="en-US"/>
        </a:p>
      </dgm:t>
    </dgm:pt>
    <dgm:pt modelId="{0BF640A4-713F-B142-BCCF-612D454D1F54}" type="sibTrans" cxnId="{DC532918-50E8-C545-AE60-FBC6BF56EBBA}">
      <dgm:prSet/>
      <dgm:spPr/>
      <dgm:t>
        <a:bodyPr/>
        <a:lstStyle/>
        <a:p>
          <a:endParaRPr lang="en-US"/>
        </a:p>
      </dgm:t>
    </dgm:pt>
    <dgm:pt modelId="{6AF22330-C4DF-6042-89D3-BC98E6789CFE}">
      <dgm:prSet/>
      <dgm:spPr/>
      <dgm:t>
        <a:bodyPr/>
        <a:lstStyle/>
        <a:p>
          <a:r>
            <a:rPr lang="en-US" dirty="0" err="1"/>
            <a:t>DenseNet</a:t>
          </a:r>
          <a:endParaRPr lang="en-US" dirty="0"/>
        </a:p>
      </dgm:t>
    </dgm:pt>
    <dgm:pt modelId="{DC9CF2E3-CD6A-3B47-81EC-D86D41D79D74}" type="parTrans" cxnId="{8659EC92-6E85-EF4E-8DE6-EC709D2D6363}">
      <dgm:prSet/>
      <dgm:spPr/>
      <dgm:t>
        <a:bodyPr/>
        <a:lstStyle/>
        <a:p>
          <a:endParaRPr lang="en-US"/>
        </a:p>
      </dgm:t>
    </dgm:pt>
    <dgm:pt modelId="{EB3AEA8A-6E28-D541-B099-9C0974415EF3}" type="sibTrans" cxnId="{8659EC92-6E85-EF4E-8DE6-EC709D2D6363}">
      <dgm:prSet/>
      <dgm:spPr/>
      <dgm:t>
        <a:bodyPr/>
        <a:lstStyle/>
        <a:p>
          <a:endParaRPr lang="en-US"/>
        </a:p>
      </dgm:t>
    </dgm:pt>
    <dgm:pt modelId="{25A948D1-C4D7-E544-A9BE-AC3AD1DD22AC}">
      <dgm:prSet/>
      <dgm:spPr/>
      <dgm:t>
        <a:bodyPr/>
        <a:lstStyle/>
        <a:p>
          <a:r>
            <a:rPr lang="en-US" dirty="0" err="1"/>
            <a:t>SqueezNet</a:t>
          </a:r>
          <a:endParaRPr lang="en-US" dirty="0"/>
        </a:p>
      </dgm:t>
    </dgm:pt>
    <dgm:pt modelId="{37144195-A103-B14A-81E0-58A6A159EC04}" type="parTrans" cxnId="{3AA6744F-40F3-E445-A1F3-8B7B2D2FDE54}">
      <dgm:prSet/>
      <dgm:spPr/>
      <dgm:t>
        <a:bodyPr/>
        <a:lstStyle/>
        <a:p>
          <a:endParaRPr lang="en-US"/>
        </a:p>
      </dgm:t>
    </dgm:pt>
    <dgm:pt modelId="{BEF820FC-3719-064B-8FC8-4BD4D8E3EE4E}" type="sibTrans" cxnId="{3AA6744F-40F3-E445-A1F3-8B7B2D2FDE54}">
      <dgm:prSet/>
      <dgm:spPr/>
      <dgm:t>
        <a:bodyPr/>
        <a:lstStyle/>
        <a:p>
          <a:endParaRPr lang="en-US"/>
        </a:p>
      </dgm:t>
    </dgm:pt>
    <dgm:pt modelId="{19595018-4228-E449-9BE3-72389A5177A9}">
      <dgm:prSet/>
      <dgm:spPr/>
      <dgm:t>
        <a:bodyPr/>
        <a:lstStyle/>
        <a:p>
          <a:r>
            <a:rPr lang="en-US" dirty="0" err="1"/>
            <a:t>ShuffleNet</a:t>
          </a:r>
          <a:endParaRPr lang="en-US" dirty="0"/>
        </a:p>
      </dgm:t>
    </dgm:pt>
    <dgm:pt modelId="{2AAE2DCB-7C2A-384B-9609-855A2338DD11}" type="parTrans" cxnId="{D512AEB4-636F-034A-8ACA-EE33B4C8799B}">
      <dgm:prSet/>
      <dgm:spPr/>
      <dgm:t>
        <a:bodyPr/>
        <a:lstStyle/>
        <a:p>
          <a:endParaRPr lang="en-US"/>
        </a:p>
      </dgm:t>
    </dgm:pt>
    <dgm:pt modelId="{6C70A722-E3AB-C74D-860A-4B3B9891BFB1}" type="sibTrans" cxnId="{D512AEB4-636F-034A-8ACA-EE33B4C8799B}">
      <dgm:prSet/>
      <dgm:spPr/>
      <dgm:t>
        <a:bodyPr/>
        <a:lstStyle/>
        <a:p>
          <a:endParaRPr lang="en-US"/>
        </a:p>
      </dgm:t>
    </dgm:pt>
    <dgm:pt modelId="{8FB334D4-E273-2244-86BD-E2BC6D15A6D8}">
      <dgm:prSet/>
      <dgm:spPr/>
      <dgm:t>
        <a:bodyPr/>
        <a:lstStyle/>
        <a:p>
          <a:r>
            <a:rPr lang="en-US" dirty="0" err="1"/>
            <a:t>MobileNet</a:t>
          </a:r>
          <a:endParaRPr lang="en-US" dirty="0"/>
        </a:p>
      </dgm:t>
    </dgm:pt>
    <dgm:pt modelId="{9044A379-0B13-A341-8B89-F5741F49C9A0}" type="parTrans" cxnId="{CE2CC114-E900-9445-A5E7-2117A871D983}">
      <dgm:prSet/>
      <dgm:spPr/>
      <dgm:t>
        <a:bodyPr/>
        <a:lstStyle/>
        <a:p>
          <a:endParaRPr lang="en-US"/>
        </a:p>
      </dgm:t>
    </dgm:pt>
    <dgm:pt modelId="{7302968D-3000-364A-84A2-0355CB3C556B}" type="sibTrans" cxnId="{CE2CC114-E900-9445-A5E7-2117A871D983}">
      <dgm:prSet/>
      <dgm:spPr/>
      <dgm:t>
        <a:bodyPr/>
        <a:lstStyle/>
        <a:p>
          <a:endParaRPr lang="en-US"/>
        </a:p>
      </dgm:t>
    </dgm:pt>
    <dgm:pt modelId="{4D8012D7-7F44-234D-8679-BA82F85FA858}">
      <dgm:prSet/>
      <dgm:spPr/>
      <dgm:t>
        <a:bodyPr/>
        <a:lstStyle/>
        <a:p>
          <a:r>
            <a:rPr lang="en-US" dirty="0" err="1"/>
            <a:t>MnasNet</a:t>
          </a:r>
          <a:endParaRPr lang="en-US" dirty="0"/>
        </a:p>
      </dgm:t>
    </dgm:pt>
    <dgm:pt modelId="{1F897F18-2D14-C84C-86A3-87B00CB34BEA}" type="parTrans" cxnId="{79805EDF-3956-5249-9860-C11349602261}">
      <dgm:prSet/>
      <dgm:spPr/>
      <dgm:t>
        <a:bodyPr/>
        <a:lstStyle/>
        <a:p>
          <a:endParaRPr lang="en-US"/>
        </a:p>
      </dgm:t>
    </dgm:pt>
    <dgm:pt modelId="{734FDBFC-9A1E-EF47-96FE-DC3FF53FE5C8}" type="sibTrans" cxnId="{79805EDF-3956-5249-9860-C11349602261}">
      <dgm:prSet/>
      <dgm:spPr/>
      <dgm:t>
        <a:bodyPr/>
        <a:lstStyle/>
        <a:p>
          <a:endParaRPr lang="en-US"/>
        </a:p>
      </dgm:t>
    </dgm:pt>
    <dgm:pt modelId="{96850BC0-1DB1-AF40-8F8E-C9701630B4B7}">
      <dgm:prSet/>
      <dgm:spPr/>
      <dgm:t>
        <a:bodyPr/>
        <a:lstStyle/>
        <a:p>
          <a:r>
            <a:rPr lang="en-US" dirty="0" err="1"/>
            <a:t>EfficientNet</a:t>
          </a:r>
          <a:endParaRPr lang="en-US" dirty="0"/>
        </a:p>
      </dgm:t>
    </dgm:pt>
    <dgm:pt modelId="{75A32C24-B5E9-A34B-8723-7482995CBDE5}" type="parTrans" cxnId="{AA395062-2B15-0C44-BD30-11644DB57AFC}">
      <dgm:prSet/>
      <dgm:spPr/>
      <dgm:t>
        <a:bodyPr/>
        <a:lstStyle/>
        <a:p>
          <a:endParaRPr lang="en-US"/>
        </a:p>
      </dgm:t>
    </dgm:pt>
    <dgm:pt modelId="{FBCF8E1F-9105-314A-91B7-1D26E073A16F}" type="sibTrans" cxnId="{AA395062-2B15-0C44-BD30-11644DB57AFC}">
      <dgm:prSet/>
      <dgm:spPr/>
      <dgm:t>
        <a:bodyPr/>
        <a:lstStyle/>
        <a:p>
          <a:endParaRPr lang="en-US"/>
        </a:p>
      </dgm:t>
    </dgm:pt>
    <dgm:pt modelId="{166E130B-19E8-ED4E-B086-CB93D61B9FA7}">
      <dgm:prSet/>
      <dgm:spPr/>
      <dgm:t>
        <a:bodyPr/>
        <a:lstStyle/>
        <a:p>
          <a:r>
            <a:rPr lang="en-US" dirty="0"/>
            <a:t>ARLNET</a:t>
          </a:r>
        </a:p>
      </dgm:t>
    </dgm:pt>
    <dgm:pt modelId="{58A92BC5-F587-844D-A355-B039B2AEAACB}" type="parTrans" cxnId="{99A9B224-AD84-6943-9E5F-C5D1CF9EBEB2}">
      <dgm:prSet/>
      <dgm:spPr/>
      <dgm:t>
        <a:bodyPr/>
        <a:lstStyle/>
        <a:p>
          <a:endParaRPr lang="en-US"/>
        </a:p>
      </dgm:t>
    </dgm:pt>
    <dgm:pt modelId="{449235D4-3DF0-6547-91B6-E51009229A51}" type="sibTrans" cxnId="{99A9B224-AD84-6943-9E5F-C5D1CF9EBEB2}">
      <dgm:prSet/>
      <dgm:spPr/>
      <dgm:t>
        <a:bodyPr/>
        <a:lstStyle/>
        <a:p>
          <a:endParaRPr lang="en-US"/>
        </a:p>
      </dgm:t>
    </dgm:pt>
    <dgm:pt modelId="{AA20E9C8-018C-5F43-9C49-347E13B9627D}">
      <dgm:prSet/>
      <dgm:spPr/>
      <dgm:t>
        <a:bodyPr/>
        <a:lstStyle/>
        <a:p>
          <a:r>
            <a:rPr lang="en-US" dirty="0" err="1"/>
            <a:t>ViT</a:t>
          </a:r>
          <a:endParaRPr lang="en-US" dirty="0"/>
        </a:p>
      </dgm:t>
    </dgm:pt>
    <dgm:pt modelId="{C60C80BE-A397-E746-BAFE-013C0CDBF597}" type="parTrans" cxnId="{7ED0E5BD-1B75-1E47-AA6A-BCCB3DFC9F5B}">
      <dgm:prSet/>
      <dgm:spPr/>
      <dgm:t>
        <a:bodyPr/>
        <a:lstStyle/>
        <a:p>
          <a:endParaRPr lang="en-US"/>
        </a:p>
      </dgm:t>
    </dgm:pt>
    <dgm:pt modelId="{46D2DE20-4F7F-DE43-BC57-3B67ABE03A03}" type="sibTrans" cxnId="{7ED0E5BD-1B75-1E47-AA6A-BCCB3DFC9F5B}">
      <dgm:prSet/>
      <dgm:spPr/>
      <dgm:t>
        <a:bodyPr/>
        <a:lstStyle/>
        <a:p>
          <a:endParaRPr lang="en-US"/>
        </a:p>
      </dgm:t>
    </dgm:pt>
    <dgm:pt modelId="{79C4389E-4319-9C4D-8577-300542179DC3}">
      <dgm:prSet/>
      <dgm:spPr/>
      <dgm:t>
        <a:bodyPr/>
        <a:lstStyle/>
        <a:p>
          <a:r>
            <a:rPr lang="en-US" dirty="0"/>
            <a:t>Wide </a:t>
          </a:r>
          <a:r>
            <a:rPr lang="en-US" dirty="0" err="1"/>
            <a:t>ResNet</a:t>
          </a:r>
          <a:endParaRPr lang="en-US" dirty="0"/>
        </a:p>
      </dgm:t>
    </dgm:pt>
    <dgm:pt modelId="{F94664BC-3AAD-8146-9F88-0225D9F2CB06}" type="parTrans" cxnId="{85026349-5239-0B49-8432-C0B6C18663C4}">
      <dgm:prSet/>
      <dgm:spPr/>
      <dgm:t>
        <a:bodyPr/>
        <a:lstStyle/>
        <a:p>
          <a:endParaRPr lang="en-US"/>
        </a:p>
      </dgm:t>
    </dgm:pt>
    <dgm:pt modelId="{66A931A6-5141-204A-ADD2-246D9641F0EC}" type="sibTrans" cxnId="{85026349-5239-0B49-8432-C0B6C18663C4}">
      <dgm:prSet/>
      <dgm:spPr/>
      <dgm:t>
        <a:bodyPr/>
        <a:lstStyle/>
        <a:p>
          <a:endParaRPr lang="en-US"/>
        </a:p>
      </dgm:t>
    </dgm:pt>
    <dgm:pt modelId="{C491D5F4-0E58-2F4F-A2AC-79E8005FAF69}" type="pres">
      <dgm:prSet presAssocID="{7FF46EBC-BF4F-5541-A5EE-B154B5C5C22E}" presName="cycle" presStyleCnt="0">
        <dgm:presLayoutVars>
          <dgm:dir/>
          <dgm:resizeHandles val="exact"/>
        </dgm:presLayoutVars>
      </dgm:prSet>
      <dgm:spPr/>
    </dgm:pt>
    <dgm:pt modelId="{31469071-0F3C-5B47-ABC7-475F086BD394}" type="pres">
      <dgm:prSet presAssocID="{3561122A-E539-BC42-BB82-E5BE3135D400}" presName="node" presStyleLbl="node1" presStyleIdx="0" presStyleCnt="15">
        <dgm:presLayoutVars>
          <dgm:bulletEnabled val="1"/>
        </dgm:presLayoutVars>
      </dgm:prSet>
      <dgm:spPr/>
    </dgm:pt>
    <dgm:pt modelId="{3EA8AD8C-FACC-984F-8733-25D9470DB237}" type="pres">
      <dgm:prSet presAssocID="{3561122A-E539-BC42-BB82-E5BE3135D400}" presName="spNode" presStyleCnt="0"/>
      <dgm:spPr/>
    </dgm:pt>
    <dgm:pt modelId="{591DE073-BA23-9943-B064-01384D9FCE5D}" type="pres">
      <dgm:prSet presAssocID="{39D87FAE-AA0A-8945-90CD-C70866B4B178}" presName="sibTrans" presStyleLbl="sibTrans1D1" presStyleIdx="0" presStyleCnt="15"/>
      <dgm:spPr/>
    </dgm:pt>
    <dgm:pt modelId="{DAF01924-CA1E-7C4C-B957-F545D8A0B7CA}" type="pres">
      <dgm:prSet presAssocID="{9509E1BC-EF94-D243-9BFB-C02E8A0B64F3}" presName="node" presStyleLbl="node1" presStyleIdx="1" presStyleCnt="15">
        <dgm:presLayoutVars>
          <dgm:bulletEnabled val="1"/>
        </dgm:presLayoutVars>
      </dgm:prSet>
      <dgm:spPr/>
    </dgm:pt>
    <dgm:pt modelId="{E3C612DF-8B0A-6849-A2D0-E1D287C5946E}" type="pres">
      <dgm:prSet presAssocID="{9509E1BC-EF94-D243-9BFB-C02E8A0B64F3}" presName="spNode" presStyleCnt="0"/>
      <dgm:spPr/>
    </dgm:pt>
    <dgm:pt modelId="{919B8DF8-816F-B44C-AB4E-A507681B994C}" type="pres">
      <dgm:prSet presAssocID="{AFABC9A6-A9D6-1745-922A-095E0391747D}" presName="sibTrans" presStyleLbl="sibTrans1D1" presStyleIdx="1" presStyleCnt="15"/>
      <dgm:spPr/>
    </dgm:pt>
    <dgm:pt modelId="{D00A4931-BEA8-6441-958D-9267E02C9B3D}" type="pres">
      <dgm:prSet presAssocID="{E0074AE7-E846-764D-BA5A-19681669CDE5}" presName="node" presStyleLbl="node1" presStyleIdx="2" presStyleCnt="15">
        <dgm:presLayoutVars>
          <dgm:bulletEnabled val="1"/>
        </dgm:presLayoutVars>
      </dgm:prSet>
      <dgm:spPr/>
    </dgm:pt>
    <dgm:pt modelId="{8D164A6A-ACF7-C249-8DA3-14575F792532}" type="pres">
      <dgm:prSet presAssocID="{E0074AE7-E846-764D-BA5A-19681669CDE5}" presName="spNode" presStyleCnt="0"/>
      <dgm:spPr/>
    </dgm:pt>
    <dgm:pt modelId="{FCAB7EBE-CBAD-0A48-AF31-FA1AC1429FF4}" type="pres">
      <dgm:prSet presAssocID="{A4900D87-0947-4945-A064-6D52405FBCFA}" presName="sibTrans" presStyleLbl="sibTrans1D1" presStyleIdx="2" presStyleCnt="15"/>
      <dgm:spPr/>
    </dgm:pt>
    <dgm:pt modelId="{579C08D3-8F02-0649-B4E8-25121D0E5CD8}" type="pres">
      <dgm:prSet presAssocID="{2FF3238F-AEAA-E34D-8B71-DDAD19D69B1F}" presName="node" presStyleLbl="node1" presStyleIdx="3" presStyleCnt="15">
        <dgm:presLayoutVars>
          <dgm:bulletEnabled val="1"/>
        </dgm:presLayoutVars>
      </dgm:prSet>
      <dgm:spPr/>
    </dgm:pt>
    <dgm:pt modelId="{5D8E54DA-AF0B-E548-9374-33840F0E872A}" type="pres">
      <dgm:prSet presAssocID="{2FF3238F-AEAA-E34D-8B71-DDAD19D69B1F}" presName="spNode" presStyleCnt="0"/>
      <dgm:spPr/>
    </dgm:pt>
    <dgm:pt modelId="{4D62975A-F7DE-404E-B3B8-4FB30E5D2924}" type="pres">
      <dgm:prSet presAssocID="{7B88C83B-2D9C-264E-AE2B-2CB42C7E0516}" presName="sibTrans" presStyleLbl="sibTrans1D1" presStyleIdx="3" presStyleCnt="15"/>
      <dgm:spPr/>
    </dgm:pt>
    <dgm:pt modelId="{523912FD-87B3-854F-B8F8-0C8927ED0B28}" type="pres">
      <dgm:prSet presAssocID="{134C50D1-41A6-B84C-88F8-90B5D0329DCD}" presName="node" presStyleLbl="node1" presStyleIdx="4" presStyleCnt="15">
        <dgm:presLayoutVars>
          <dgm:bulletEnabled val="1"/>
        </dgm:presLayoutVars>
      </dgm:prSet>
      <dgm:spPr/>
    </dgm:pt>
    <dgm:pt modelId="{DD2DF82A-26D1-4E4C-9A80-013C8F5471CB}" type="pres">
      <dgm:prSet presAssocID="{134C50D1-41A6-B84C-88F8-90B5D0329DCD}" presName="spNode" presStyleCnt="0"/>
      <dgm:spPr/>
    </dgm:pt>
    <dgm:pt modelId="{52B82201-0E7A-E942-ACDD-E0E2964F3231}" type="pres">
      <dgm:prSet presAssocID="{64478707-46B2-C846-88B1-3CB97B146987}" presName="sibTrans" presStyleLbl="sibTrans1D1" presStyleIdx="4" presStyleCnt="15"/>
      <dgm:spPr/>
    </dgm:pt>
    <dgm:pt modelId="{88959A74-F775-DD48-89B8-F0EB05035DD1}" type="pres">
      <dgm:prSet presAssocID="{CFEA1092-C8C4-2A4C-B553-3A2A16748FE3}" presName="node" presStyleLbl="node1" presStyleIdx="5" presStyleCnt="15">
        <dgm:presLayoutVars>
          <dgm:bulletEnabled val="1"/>
        </dgm:presLayoutVars>
      </dgm:prSet>
      <dgm:spPr/>
    </dgm:pt>
    <dgm:pt modelId="{FD975FA9-0B20-DD4A-9888-8018FCCCAFAB}" type="pres">
      <dgm:prSet presAssocID="{CFEA1092-C8C4-2A4C-B553-3A2A16748FE3}" presName="spNode" presStyleCnt="0"/>
      <dgm:spPr/>
    </dgm:pt>
    <dgm:pt modelId="{1E70B606-C3E1-EA4D-8E6E-A136860555D0}" type="pres">
      <dgm:prSet presAssocID="{0BF640A4-713F-B142-BCCF-612D454D1F54}" presName="sibTrans" presStyleLbl="sibTrans1D1" presStyleIdx="5" presStyleCnt="15"/>
      <dgm:spPr/>
    </dgm:pt>
    <dgm:pt modelId="{BAA93537-4B61-CE48-B67F-D6F00189C5B2}" type="pres">
      <dgm:prSet presAssocID="{79C4389E-4319-9C4D-8577-300542179DC3}" presName="node" presStyleLbl="node1" presStyleIdx="6" presStyleCnt="15">
        <dgm:presLayoutVars>
          <dgm:bulletEnabled val="1"/>
        </dgm:presLayoutVars>
      </dgm:prSet>
      <dgm:spPr/>
    </dgm:pt>
    <dgm:pt modelId="{3FD1E8D6-8E85-7043-A4AA-07BF0B1BF8ED}" type="pres">
      <dgm:prSet presAssocID="{79C4389E-4319-9C4D-8577-300542179DC3}" presName="spNode" presStyleCnt="0"/>
      <dgm:spPr/>
    </dgm:pt>
    <dgm:pt modelId="{8D37D4F8-8E2A-AE40-BC02-9DED4041756F}" type="pres">
      <dgm:prSet presAssocID="{66A931A6-5141-204A-ADD2-246D9641F0EC}" presName="sibTrans" presStyleLbl="sibTrans1D1" presStyleIdx="6" presStyleCnt="15"/>
      <dgm:spPr/>
    </dgm:pt>
    <dgm:pt modelId="{B57F732B-8835-D44D-8948-B1F94551D290}" type="pres">
      <dgm:prSet presAssocID="{6AF22330-C4DF-6042-89D3-BC98E6789CFE}" presName="node" presStyleLbl="node1" presStyleIdx="7" presStyleCnt="15">
        <dgm:presLayoutVars>
          <dgm:bulletEnabled val="1"/>
        </dgm:presLayoutVars>
      </dgm:prSet>
      <dgm:spPr/>
    </dgm:pt>
    <dgm:pt modelId="{17F9DBEB-D28E-2F4A-9F13-6BF5041E4DE2}" type="pres">
      <dgm:prSet presAssocID="{6AF22330-C4DF-6042-89D3-BC98E6789CFE}" presName="spNode" presStyleCnt="0"/>
      <dgm:spPr/>
    </dgm:pt>
    <dgm:pt modelId="{11598351-DA64-7049-BCC9-4C7B938001C0}" type="pres">
      <dgm:prSet presAssocID="{EB3AEA8A-6E28-D541-B099-9C0974415EF3}" presName="sibTrans" presStyleLbl="sibTrans1D1" presStyleIdx="7" presStyleCnt="15"/>
      <dgm:spPr/>
    </dgm:pt>
    <dgm:pt modelId="{4141A7C4-37DC-FB40-8C5F-125916758B71}" type="pres">
      <dgm:prSet presAssocID="{25A948D1-C4D7-E544-A9BE-AC3AD1DD22AC}" presName="node" presStyleLbl="node1" presStyleIdx="8" presStyleCnt="15">
        <dgm:presLayoutVars>
          <dgm:bulletEnabled val="1"/>
        </dgm:presLayoutVars>
      </dgm:prSet>
      <dgm:spPr/>
    </dgm:pt>
    <dgm:pt modelId="{09246D03-146B-584D-8A6E-006C00BFC3CF}" type="pres">
      <dgm:prSet presAssocID="{25A948D1-C4D7-E544-A9BE-AC3AD1DD22AC}" presName="spNode" presStyleCnt="0"/>
      <dgm:spPr/>
    </dgm:pt>
    <dgm:pt modelId="{37177E2B-1278-FF47-9EB5-A86321368C40}" type="pres">
      <dgm:prSet presAssocID="{BEF820FC-3719-064B-8FC8-4BD4D8E3EE4E}" presName="sibTrans" presStyleLbl="sibTrans1D1" presStyleIdx="8" presStyleCnt="15"/>
      <dgm:spPr/>
    </dgm:pt>
    <dgm:pt modelId="{090C124C-92EA-4F40-903C-9C41DD287EC7}" type="pres">
      <dgm:prSet presAssocID="{19595018-4228-E449-9BE3-72389A5177A9}" presName="node" presStyleLbl="node1" presStyleIdx="9" presStyleCnt="15">
        <dgm:presLayoutVars>
          <dgm:bulletEnabled val="1"/>
        </dgm:presLayoutVars>
      </dgm:prSet>
      <dgm:spPr/>
    </dgm:pt>
    <dgm:pt modelId="{5B74536D-F034-2A42-843E-5DE5E208D8D4}" type="pres">
      <dgm:prSet presAssocID="{19595018-4228-E449-9BE3-72389A5177A9}" presName="spNode" presStyleCnt="0"/>
      <dgm:spPr/>
    </dgm:pt>
    <dgm:pt modelId="{16EECB50-CA92-0144-BE4C-182A82B4B0BE}" type="pres">
      <dgm:prSet presAssocID="{6C70A722-E3AB-C74D-860A-4B3B9891BFB1}" presName="sibTrans" presStyleLbl="sibTrans1D1" presStyleIdx="9" presStyleCnt="15"/>
      <dgm:spPr/>
    </dgm:pt>
    <dgm:pt modelId="{F4F8A4C5-1AC7-544F-97C1-4324003C9EC7}" type="pres">
      <dgm:prSet presAssocID="{8FB334D4-E273-2244-86BD-E2BC6D15A6D8}" presName="node" presStyleLbl="node1" presStyleIdx="10" presStyleCnt="15">
        <dgm:presLayoutVars>
          <dgm:bulletEnabled val="1"/>
        </dgm:presLayoutVars>
      </dgm:prSet>
      <dgm:spPr/>
    </dgm:pt>
    <dgm:pt modelId="{E08B1E06-0F95-7347-A198-27EC08CAFF0B}" type="pres">
      <dgm:prSet presAssocID="{8FB334D4-E273-2244-86BD-E2BC6D15A6D8}" presName="spNode" presStyleCnt="0"/>
      <dgm:spPr/>
    </dgm:pt>
    <dgm:pt modelId="{38875C56-3394-0C44-9181-6A104D2AAB7C}" type="pres">
      <dgm:prSet presAssocID="{7302968D-3000-364A-84A2-0355CB3C556B}" presName="sibTrans" presStyleLbl="sibTrans1D1" presStyleIdx="10" presStyleCnt="15"/>
      <dgm:spPr/>
    </dgm:pt>
    <dgm:pt modelId="{72AF3697-C36A-1843-884E-815F93A2C08C}" type="pres">
      <dgm:prSet presAssocID="{4D8012D7-7F44-234D-8679-BA82F85FA858}" presName="node" presStyleLbl="node1" presStyleIdx="11" presStyleCnt="15">
        <dgm:presLayoutVars>
          <dgm:bulletEnabled val="1"/>
        </dgm:presLayoutVars>
      </dgm:prSet>
      <dgm:spPr/>
    </dgm:pt>
    <dgm:pt modelId="{486CDE67-5E1A-2044-9AB7-42994CA6C00F}" type="pres">
      <dgm:prSet presAssocID="{4D8012D7-7F44-234D-8679-BA82F85FA858}" presName="spNode" presStyleCnt="0"/>
      <dgm:spPr/>
    </dgm:pt>
    <dgm:pt modelId="{B6951E73-39DD-C14B-91B8-337A07F3C0C2}" type="pres">
      <dgm:prSet presAssocID="{734FDBFC-9A1E-EF47-96FE-DC3FF53FE5C8}" presName="sibTrans" presStyleLbl="sibTrans1D1" presStyleIdx="11" presStyleCnt="15"/>
      <dgm:spPr/>
    </dgm:pt>
    <dgm:pt modelId="{DC96F8BB-D595-FE41-B733-055D16E2CE18}" type="pres">
      <dgm:prSet presAssocID="{96850BC0-1DB1-AF40-8F8E-C9701630B4B7}" presName="node" presStyleLbl="node1" presStyleIdx="12" presStyleCnt="15">
        <dgm:presLayoutVars>
          <dgm:bulletEnabled val="1"/>
        </dgm:presLayoutVars>
      </dgm:prSet>
      <dgm:spPr/>
    </dgm:pt>
    <dgm:pt modelId="{32B413B7-C765-CD4A-8DAF-10D6BA42BD76}" type="pres">
      <dgm:prSet presAssocID="{96850BC0-1DB1-AF40-8F8E-C9701630B4B7}" presName="spNode" presStyleCnt="0"/>
      <dgm:spPr/>
    </dgm:pt>
    <dgm:pt modelId="{ED064770-0AB4-0841-8780-1BBAA6EA7E58}" type="pres">
      <dgm:prSet presAssocID="{FBCF8E1F-9105-314A-91B7-1D26E073A16F}" presName="sibTrans" presStyleLbl="sibTrans1D1" presStyleIdx="12" presStyleCnt="15"/>
      <dgm:spPr/>
    </dgm:pt>
    <dgm:pt modelId="{2CACDEED-869D-1D4B-BB11-13E8C1C6C655}" type="pres">
      <dgm:prSet presAssocID="{166E130B-19E8-ED4E-B086-CB93D61B9FA7}" presName="node" presStyleLbl="node1" presStyleIdx="13" presStyleCnt="15">
        <dgm:presLayoutVars>
          <dgm:bulletEnabled val="1"/>
        </dgm:presLayoutVars>
      </dgm:prSet>
      <dgm:spPr/>
    </dgm:pt>
    <dgm:pt modelId="{D25CD908-900C-B84F-97D4-B2200716169E}" type="pres">
      <dgm:prSet presAssocID="{166E130B-19E8-ED4E-B086-CB93D61B9FA7}" presName="spNode" presStyleCnt="0"/>
      <dgm:spPr/>
    </dgm:pt>
    <dgm:pt modelId="{20CDA530-EC65-6044-9426-E8FB21199D99}" type="pres">
      <dgm:prSet presAssocID="{449235D4-3DF0-6547-91B6-E51009229A51}" presName="sibTrans" presStyleLbl="sibTrans1D1" presStyleIdx="13" presStyleCnt="15"/>
      <dgm:spPr/>
    </dgm:pt>
    <dgm:pt modelId="{E803C03A-CB25-8845-A1E1-F6461FF5D83A}" type="pres">
      <dgm:prSet presAssocID="{AA20E9C8-018C-5F43-9C49-347E13B9627D}" presName="node" presStyleLbl="node1" presStyleIdx="14" presStyleCnt="15">
        <dgm:presLayoutVars>
          <dgm:bulletEnabled val="1"/>
        </dgm:presLayoutVars>
      </dgm:prSet>
      <dgm:spPr/>
    </dgm:pt>
    <dgm:pt modelId="{5C2DFEB3-8710-754A-B318-0E974A9D3C73}" type="pres">
      <dgm:prSet presAssocID="{AA20E9C8-018C-5F43-9C49-347E13B9627D}" presName="spNode" presStyleCnt="0"/>
      <dgm:spPr/>
    </dgm:pt>
    <dgm:pt modelId="{86BCC094-A1DE-9D4E-B1BE-9EDDAFD7617F}" type="pres">
      <dgm:prSet presAssocID="{46D2DE20-4F7F-DE43-BC57-3B67ABE03A03}" presName="sibTrans" presStyleLbl="sibTrans1D1" presStyleIdx="14" presStyleCnt="15"/>
      <dgm:spPr/>
    </dgm:pt>
  </dgm:ptLst>
  <dgm:cxnLst>
    <dgm:cxn modelId="{53934507-FC3C-8542-87E4-2F82CB3CF7AB}" type="presOf" srcId="{3561122A-E539-BC42-BB82-E5BE3135D400}" destId="{31469071-0F3C-5B47-ABC7-475F086BD394}" srcOrd="0" destOrd="0" presId="urn:microsoft.com/office/officeart/2005/8/layout/cycle6"/>
    <dgm:cxn modelId="{BF4E9A0D-5D3E-7F48-B4CF-A35ACC79FD44}" type="presOf" srcId="{AA20E9C8-018C-5F43-9C49-347E13B9627D}" destId="{E803C03A-CB25-8845-A1E1-F6461FF5D83A}" srcOrd="0" destOrd="0" presId="urn:microsoft.com/office/officeart/2005/8/layout/cycle6"/>
    <dgm:cxn modelId="{3FFCD80F-990E-BC4F-84C8-A9F88318AA1C}" type="presOf" srcId="{A4900D87-0947-4945-A064-6D52405FBCFA}" destId="{FCAB7EBE-CBAD-0A48-AF31-FA1AC1429FF4}" srcOrd="0" destOrd="0" presId="urn:microsoft.com/office/officeart/2005/8/layout/cycle6"/>
    <dgm:cxn modelId="{CE2CC114-E900-9445-A5E7-2117A871D983}" srcId="{7FF46EBC-BF4F-5541-A5EE-B154B5C5C22E}" destId="{8FB334D4-E273-2244-86BD-E2BC6D15A6D8}" srcOrd="10" destOrd="0" parTransId="{9044A379-0B13-A341-8B89-F5741F49C9A0}" sibTransId="{7302968D-3000-364A-84A2-0355CB3C556B}"/>
    <dgm:cxn modelId="{462F0B15-5072-B541-B3FD-62C48BA73D48}" srcId="{7FF46EBC-BF4F-5541-A5EE-B154B5C5C22E}" destId="{2FF3238F-AEAA-E34D-8B71-DDAD19D69B1F}" srcOrd="3" destOrd="0" parTransId="{93A4C869-EE64-7A4C-AACA-EA3DC9C9FA63}" sibTransId="{7B88C83B-2D9C-264E-AE2B-2CB42C7E0516}"/>
    <dgm:cxn modelId="{DC532918-50E8-C545-AE60-FBC6BF56EBBA}" srcId="{7FF46EBC-BF4F-5541-A5EE-B154B5C5C22E}" destId="{CFEA1092-C8C4-2A4C-B553-3A2A16748FE3}" srcOrd="5" destOrd="0" parTransId="{7DB39491-0E0E-1845-88ED-CD389D5BFA60}" sibTransId="{0BF640A4-713F-B142-BCCF-612D454D1F54}"/>
    <dgm:cxn modelId="{4A4EEF18-D09C-3F45-8B53-465562EFD900}" type="presOf" srcId="{7302968D-3000-364A-84A2-0355CB3C556B}" destId="{38875C56-3394-0C44-9181-6A104D2AAB7C}" srcOrd="0" destOrd="0" presId="urn:microsoft.com/office/officeart/2005/8/layout/cycle6"/>
    <dgm:cxn modelId="{99A9B224-AD84-6943-9E5F-C5D1CF9EBEB2}" srcId="{7FF46EBC-BF4F-5541-A5EE-B154B5C5C22E}" destId="{166E130B-19E8-ED4E-B086-CB93D61B9FA7}" srcOrd="13" destOrd="0" parTransId="{58A92BC5-F587-844D-A355-B039B2AEAACB}" sibTransId="{449235D4-3DF0-6547-91B6-E51009229A51}"/>
    <dgm:cxn modelId="{8D99AC28-2C81-CE4E-9989-AF15F80853DC}" type="presOf" srcId="{134C50D1-41A6-B84C-88F8-90B5D0329DCD}" destId="{523912FD-87B3-854F-B8F8-0C8927ED0B28}" srcOrd="0" destOrd="0" presId="urn:microsoft.com/office/officeart/2005/8/layout/cycle6"/>
    <dgm:cxn modelId="{CC39F32B-557C-5249-AC99-88D4E07BCAB4}" type="presOf" srcId="{39D87FAE-AA0A-8945-90CD-C70866B4B178}" destId="{591DE073-BA23-9943-B064-01384D9FCE5D}" srcOrd="0" destOrd="0" presId="urn:microsoft.com/office/officeart/2005/8/layout/cycle6"/>
    <dgm:cxn modelId="{2F868B30-64E3-B649-ABFB-B82D5CEB505B}" type="presOf" srcId="{46D2DE20-4F7F-DE43-BC57-3B67ABE03A03}" destId="{86BCC094-A1DE-9D4E-B1BE-9EDDAFD7617F}" srcOrd="0" destOrd="0" presId="urn:microsoft.com/office/officeart/2005/8/layout/cycle6"/>
    <dgm:cxn modelId="{830E6F40-C4F8-6643-9264-29ACCE07505F}" type="presOf" srcId="{9509E1BC-EF94-D243-9BFB-C02E8A0B64F3}" destId="{DAF01924-CA1E-7C4C-B957-F545D8A0B7CA}" srcOrd="0" destOrd="0" presId="urn:microsoft.com/office/officeart/2005/8/layout/cycle6"/>
    <dgm:cxn modelId="{85026349-5239-0B49-8432-C0B6C18663C4}" srcId="{7FF46EBC-BF4F-5541-A5EE-B154B5C5C22E}" destId="{79C4389E-4319-9C4D-8577-300542179DC3}" srcOrd="6" destOrd="0" parTransId="{F94664BC-3AAD-8146-9F88-0225D9F2CB06}" sibTransId="{66A931A6-5141-204A-ADD2-246D9641F0EC}"/>
    <dgm:cxn modelId="{E666C04C-04C1-3F45-9C0C-F6ADE6BC35DE}" type="presOf" srcId="{EB3AEA8A-6E28-D541-B099-9C0974415EF3}" destId="{11598351-DA64-7049-BCC9-4C7B938001C0}" srcOrd="0" destOrd="0" presId="urn:microsoft.com/office/officeart/2005/8/layout/cycle6"/>
    <dgm:cxn modelId="{51BD8D4E-A008-DF4D-A0FF-DA6143924BFD}" type="presOf" srcId="{734FDBFC-9A1E-EF47-96FE-DC3FF53FE5C8}" destId="{B6951E73-39DD-C14B-91B8-337A07F3C0C2}" srcOrd="0" destOrd="0" presId="urn:microsoft.com/office/officeart/2005/8/layout/cycle6"/>
    <dgm:cxn modelId="{3AA6744F-40F3-E445-A1F3-8B7B2D2FDE54}" srcId="{7FF46EBC-BF4F-5541-A5EE-B154B5C5C22E}" destId="{25A948D1-C4D7-E544-A9BE-AC3AD1DD22AC}" srcOrd="8" destOrd="0" parTransId="{37144195-A103-B14A-81E0-58A6A159EC04}" sibTransId="{BEF820FC-3719-064B-8FC8-4BD4D8E3EE4E}"/>
    <dgm:cxn modelId="{D68B1D51-7297-774E-A22E-C75369E157F9}" type="presOf" srcId="{7FF46EBC-BF4F-5541-A5EE-B154B5C5C22E}" destId="{C491D5F4-0E58-2F4F-A2AC-79E8005FAF69}" srcOrd="0" destOrd="0" presId="urn:microsoft.com/office/officeart/2005/8/layout/cycle6"/>
    <dgm:cxn modelId="{E83A2D61-4E20-2C44-9CFD-D3527B5EB168}" type="presOf" srcId="{BEF820FC-3719-064B-8FC8-4BD4D8E3EE4E}" destId="{37177E2B-1278-FF47-9EB5-A86321368C40}" srcOrd="0" destOrd="0" presId="urn:microsoft.com/office/officeart/2005/8/layout/cycle6"/>
    <dgm:cxn modelId="{AA395062-2B15-0C44-BD30-11644DB57AFC}" srcId="{7FF46EBC-BF4F-5541-A5EE-B154B5C5C22E}" destId="{96850BC0-1DB1-AF40-8F8E-C9701630B4B7}" srcOrd="12" destOrd="0" parTransId="{75A32C24-B5E9-A34B-8723-7482995CBDE5}" sibTransId="{FBCF8E1F-9105-314A-91B7-1D26E073A16F}"/>
    <dgm:cxn modelId="{1C148072-0154-A14F-AA7B-C4C5015ECBF8}" type="presOf" srcId="{FBCF8E1F-9105-314A-91B7-1D26E073A16F}" destId="{ED064770-0AB4-0841-8780-1BBAA6EA7E58}" srcOrd="0" destOrd="0" presId="urn:microsoft.com/office/officeart/2005/8/layout/cycle6"/>
    <dgm:cxn modelId="{8A923976-A019-A94A-A8B5-C9B0DF067F42}" type="presOf" srcId="{19595018-4228-E449-9BE3-72389A5177A9}" destId="{090C124C-92EA-4F40-903C-9C41DD287EC7}" srcOrd="0" destOrd="0" presId="urn:microsoft.com/office/officeart/2005/8/layout/cycle6"/>
    <dgm:cxn modelId="{3E09A076-E304-8942-A2D1-3AAAF4BBF9C9}" type="presOf" srcId="{25A948D1-C4D7-E544-A9BE-AC3AD1DD22AC}" destId="{4141A7C4-37DC-FB40-8C5F-125916758B71}" srcOrd="0" destOrd="0" presId="urn:microsoft.com/office/officeart/2005/8/layout/cycle6"/>
    <dgm:cxn modelId="{55128C78-30FF-D046-BDED-2C3A13AA71E1}" type="presOf" srcId="{166E130B-19E8-ED4E-B086-CB93D61B9FA7}" destId="{2CACDEED-869D-1D4B-BB11-13E8C1C6C655}" srcOrd="0" destOrd="0" presId="urn:microsoft.com/office/officeart/2005/8/layout/cycle6"/>
    <dgm:cxn modelId="{408FA378-A21F-1949-91B5-EE171DC84AE0}" type="presOf" srcId="{0BF640A4-713F-B142-BCCF-612D454D1F54}" destId="{1E70B606-C3E1-EA4D-8E6E-A136860555D0}" srcOrd="0" destOrd="0" presId="urn:microsoft.com/office/officeart/2005/8/layout/cycle6"/>
    <dgm:cxn modelId="{2B60397E-2652-2E45-B3C8-ABD60422775E}" type="presOf" srcId="{96850BC0-1DB1-AF40-8F8E-C9701630B4B7}" destId="{DC96F8BB-D595-FE41-B733-055D16E2CE18}" srcOrd="0" destOrd="0" presId="urn:microsoft.com/office/officeart/2005/8/layout/cycle6"/>
    <dgm:cxn modelId="{616C4588-83CC-C845-A3FA-7D32B6D076F9}" srcId="{7FF46EBC-BF4F-5541-A5EE-B154B5C5C22E}" destId="{9509E1BC-EF94-D243-9BFB-C02E8A0B64F3}" srcOrd="1" destOrd="0" parTransId="{6C5437FE-EE6C-AB49-8422-F663631F2E7F}" sibTransId="{AFABC9A6-A9D6-1745-922A-095E0391747D}"/>
    <dgm:cxn modelId="{ACA6218B-6620-2C4B-9EE2-A3678E31F43C}" type="presOf" srcId="{6AF22330-C4DF-6042-89D3-BC98E6789CFE}" destId="{B57F732B-8835-D44D-8948-B1F94551D290}" srcOrd="0" destOrd="0" presId="urn:microsoft.com/office/officeart/2005/8/layout/cycle6"/>
    <dgm:cxn modelId="{EA0C778F-7A38-4146-A98D-B1FAAB09AFA0}" srcId="{7FF46EBC-BF4F-5541-A5EE-B154B5C5C22E}" destId="{3561122A-E539-BC42-BB82-E5BE3135D400}" srcOrd="0" destOrd="0" parTransId="{49358325-9223-5746-93BE-709991737ABE}" sibTransId="{39D87FAE-AA0A-8945-90CD-C70866B4B178}"/>
    <dgm:cxn modelId="{8659EC92-6E85-EF4E-8DE6-EC709D2D6363}" srcId="{7FF46EBC-BF4F-5541-A5EE-B154B5C5C22E}" destId="{6AF22330-C4DF-6042-89D3-BC98E6789CFE}" srcOrd="7" destOrd="0" parTransId="{DC9CF2E3-CD6A-3B47-81EC-D86D41D79D74}" sibTransId="{EB3AEA8A-6E28-D541-B099-9C0974415EF3}"/>
    <dgm:cxn modelId="{55C66E94-42AC-DC4C-94FA-2C066344CD17}" type="presOf" srcId="{79C4389E-4319-9C4D-8577-300542179DC3}" destId="{BAA93537-4B61-CE48-B67F-D6F00189C5B2}" srcOrd="0" destOrd="0" presId="urn:microsoft.com/office/officeart/2005/8/layout/cycle6"/>
    <dgm:cxn modelId="{FF96EE98-5F7F-7747-A203-12FE796A6B8E}" srcId="{7FF46EBC-BF4F-5541-A5EE-B154B5C5C22E}" destId="{134C50D1-41A6-B84C-88F8-90B5D0329DCD}" srcOrd="4" destOrd="0" parTransId="{12A3346E-27FB-3F48-A723-45CE72A2256B}" sibTransId="{64478707-46B2-C846-88B1-3CB97B146987}"/>
    <dgm:cxn modelId="{2C6082A8-3940-E14E-99DE-0F93DD1E553F}" type="presOf" srcId="{8FB334D4-E273-2244-86BD-E2BC6D15A6D8}" destId="{F4F8A4C5-1AC7-544F-97C1-4324003C9EC7}" srcOrd="0" destOrd="0" presId="urn:microsoft.com/office/officeart/2005/8/layout/cycle6"/>
    <dgm:cxn modelId="{95AC27B1-2533-AB46-98AC-D63942DA110A}" type="presOf" srcId="{7B88C83B-2D9C-264E-AE2B-2CB42C7E0516}" destId="{4D62975A-F7DE-404E-B3B8-4FB30E5D2924}" srcOrd="0" destOrd="0" presId="urn:microsoft.com/office/officeart/2005/8/layout/cycle6"/>
    <dgm:cxn modelId="{D512AEB4-636F-034A-8ACA-EE33B4C8799B}" srcId="{7FF46EBC-BF4F-5541-A5EE-B154B5C5C22E}" destId="{19595018-4228-E449-9BE3-72389A5177A9}" srcOrd="9" destOrd="0" parTransId="{2AAE2DCB-7C2A-384B-9609-855A2338DD11}" sibTransId="{6C70A722-E3AB-C74D-860A-4B3B9891BFB1}"/>
    <dgm:cxn modelId="{6642D4BD-0249-2344-A7A3-ACBF6A04AC0D}" type="presOf" srcId="{2FF3238F-AEAA-E34D-8B71-DDAD19D69B1F}" destId="{579C08D3-8F02-0649-B4E8-25121D0E5CD8}" srcOrd="0" destOrd="0" presId="urn:microsoft.com/office/officeart/2005/8/layout/cycle6"/>
    <dgm:cxn modelId="{7ED0E5BD-1B75-1E47-AA6A-BCCB3DFC9F5B}" srcId="{7FF46EBC-BF4F-5541-A5EE-B154B5C5C22E}" destId="{AA20E9C8-018C-5F43-9C49-347E13B9627D}" srcOrd="14" destOrd="0" parTransId="{C60C80BE-A397-E746-BAFE-013C0CDBF597}" sibTransId="{46D2DE20-4F7F-DE43-BC57-3B67ABE03A03}"/>
    <dgm:cxn modelId="{7B42DBC1-553D-474F-AA0F-CFF4DC64F087}" type="presOf" srcId="{66A931A6-5141-204A-ADD2-246D9641F0EC}" destId="{8D37D4F8-8E2A-AE40-BC02-9DED4041756F}" srcOrd="0" destOrd="0" presId="urn:microsoft.com/office/officeart/2005/8/layout/cycle6"/>
    <dgm:cxn modelId="{760706C2-09CE-BE4E-B0DA-917EFD873815}" type="presOf" srcId="{6C70A722-E3AB-C74D-860A-4B3B9891BFB1}" destId="{16EECB50-CA92-0144-BE4C-182A82B4B0BE}" srcOrd="0" destOrd="0" presId="urn:microsoft.com/office/officeart/2005/8/layout/cycle6"/>
    <dgm:cxn modelId="{63EB36C2-E5BB-7E46-9439-39079C62DC6E}" type="presOf" srcId="{64478707-46B2-C846-88B1-3CB97B146987}" destId="{52B82201-0E7A-E942-ACDD-E0E2964F3231}" srcOrd="0" destOrd="0" presId="urn:microsoft.com/office/officeart/2005/8/layout/cycle6"/>
    <dgm:cxn modelId="{8F01D1C8-D14F-B74D-BD7A-7661D135CDD6}" type="presOf" srcId="{4D8012D7-7F44-234D-8679-BA82F85FA858}" destId="{72AF3697-C36A-1843-884E-815F93A2C08C}" srcOrd="0" destOrd="0" presId="urn:microsoft.com/office/officeart/2005/8/layout/cycle6"/>
    <dgm:cxn modelId="{D8F568CA-9AD8-3F45-A458-D3B68CFB32CA}" srcId="{7FF46EBC-BF4F-5541-A5EE-B154B5C5C22E}" destId="{E0074AE7-E846-764D-BA5A-19681669CDE5}" srcOrd="2" destOrd="0" parTransId="{254C2807-D561-4947-9FAE-4E91CA623AFF}" sibTransId="{A4900D87-0947-4945-A064-6D52405FBCFA}"/>
    <dgm:cxn modelId="{4599A5CC-3AC3-6446-AE90-0F1435ED46D1}" type="presOf" srcId="{449235D4-3DF0-6547-91B6-E51009229A51}" destId="{20CDA530-EC65-6044-9426-E8FB21199D99}" srcOrd="0" destOrd="0" presId="urn:microsoft.com/office/officeart/2005/8/layout/cycle6"/>
    <dgm:cxn modelId="{35485ADB-EA12-6A4F-86DF-C6B7950BC6F8}" type="presOf" srcId="{AFABC9A6-A9D6-1745-922A-095E0391747D}" destId="{919B8DF8-816F-B44C-AB4E-A507681B994C}" srcOrd="0" destOrd="0" presId="urn:microsoft.com/office/officeart/2005/8/layout/cycle6"/>
    <dgm:cxn modelId="{79805EDF-3956-5249-9860-C11349602261}" srcId="{7FF46EBC-BF4F-5541-A5EE-B154B5C5C22E}" destId="{4D8012D7-7F44-234D-8679-BA82F85FA858}" srcOrd="11" destOrd="0" parTransId="{1F897F18-2D14-C84C-86A3-87B00CB34BEA}" sibTransId="{734FDBFC-9A1E-EF47-96FE-DC3FF53FE5C8}"/>
    <dgm:cxn modelId="{1FE237F4-4FED-8B4A-89B3-DD4C69D49385}" type="presOf" srcId="{CFEA1092-C8C4-2A4C-B553-3A2A16748FE3}" destId="{88959A74-F775-DD48-89B8-F0EB05035DD1}" srcOrd="0" destOrd="0" presId="urn:microsoft.com/office/officeart/2005/8/layout/cycle6"/>
    <dgm:cxn modelId="{8D50F2FC-F7D2-414B-B379-84E199EB09D3}" type="presOf" srcId="{E0074AE7-E846-764D-BA5A-19681669CDE5}" destId="{D00A4931-BEA8-6441-958D-9267E02C9B3D}" srcOrd="0" destOrd="0" presId="urn:microsoft.com/office/officeart/2005/8/layout/cycle6"/>
    <dgm:cxn modelId="{A9AAA2AB-A087-D34E-B1EA-D806B7B00738}" type="presParOf" srcId="{C491D5F4-0E58-2F4F-A2AC-79E8005FAF69}" destId="{31469071-0F3C-5B47-ABC7-475F086BD394}" srcOrd="0" destOrd="0" presId="urn:microsoft.com/office/officeart/2005/8/layout/cycle6"/>
    <dgm:cxn modelId="{A945413B-6BCA-144B-8C81-5201E51B6D3F}" type="presParOf" srcId="{C491D5F4-0E58-2F4F-A2AC-79E8005FAF69}" destId="{3EA8AD8C-FACC-984F-8733-25D9470DB237}" srcOrd="1" destOrd="0" presId="urn:microsoft.com/office/officeart/2005/8/layout/cycle6"/>
    <dgm:cxn modelId="{69660A3F-D6CF-4D44-9D93-3AA7D91B2CA0}" type="presParOf" srcId="{C491D5F4-0E58-2F4F-A2AC-79E8005FAF69}" destId="{591DE073-BA23-9943-B064-01384D9FCE5D}" srcOrd="2" destOrd="0" presId="urn:microsoft.com/office/officeart/2005/8/layout/cycle6"/>
    <dgm:cxn modelId="{416CEEE8-1C93-DE4C-86C2-22B6BBCC4B59}" type="presParOf" srcId="{C491D5F4-0E58-2F4F-A2AC-79E8005FAF69}" destId="{DAF01924-CA1E-7C4C-B957-F545D8A0B7CA}" srcOrd="3" destOrd="0" presId="urn:microsoft.com/office/officeart/2005/8/layout/cycle6"/>
    <dgm:cxn modelId="{D1E5A4B8-6CC5-4B4F-805B-CB55781C95A6}" type="presParOf" srcId="{C491D5F4-0E58-2F4F-A2AC-79E8005FAF69}" destId="{E3C612DF-8B0A-6849-A2D0-E1D287C5946E}" srcOrd="4" destOrd="0" presId="urn:microsoft.com/office/officeart/2005/8/layout/cycle6"/>
    <dgm:cxn modelId="{7519F849-E379-A844-A0C5-969AA9DF4E48}" type="presParOf" srcId="{C491D5F4-0E58-2F4F-A2AC-79E8005FAF69}" destId="{919B8DF8-816F-B44C-AB4E-A507681B994C}" srcOrd="5" destOrd="0" presId="urn:microsoft.com/office/officeart/2005/8/layout/cycle6"/>
    <dgm:cxn modelId="{A7D95A8A-D08F-A54F-81D0-40D7993B60C2}" type="presParOf" srcId="{C491D5F4-0E58-2F4F-A2AC-79E8005FAF69}" destId="{D00A4931-BEA8-6441-958D-9267E02C9B3D}" srcOrd="6" destOrd="0" presId="urn:microsoft.com/office/officeart/2005/8/layout/cycle6"/>
    <dgm:cxn modelId="{F10390B8-B89F-3646-B3B1-4B750D889ADA}" type="presParOf" srcId="{C491D5F4-0E58-2F4F-A2AC-79E8005FAF69}" destId="{8D164A6A-ACF7-C249-8DA3-14575F792532}" srcOrd="7" destOrd="0" presId="urn:microsoft.com/office/officeart/2005/8/layout/cycle6"/>
    <dgm:cxn modelId="{646D777E-E53E-414B-8B23-9B9B9FE76D37}" type="presParOf" srcId="{C491D5F4-0E58-2F4F-A2AC-79E8005FAF69}" destId="{FCAB7EBE-CBAD-0A48-AF31-FA1AC1429FF4}" srcOrd="8" destOrd="0" presId="urn:microsoft.com/office/officeart/2005/8/layout/cycle6"/>
    <dgm:cxn modelId="{AC56BF88-E85D-7548-9153-AB7B2E3C3AD6}" type="presParOf" srcId="{C491D5F4-0E58-2F4F-A2AC-79E8005FAF69}" destId="{579C08D3-8F02-0649-B4E8-25121D0E5CD8}" srcOrd="9" destOrd="0" presId="urn:microsoft.com/office/officeart/2005/8/layout/cycle6"/>
    <dgm:cxn modelId="{A9BE272F-15B5-6D44-A6ED-F45858DAF6BF}" type="presParOf" srcId="{C491D5F4-0E58-2F4F-A2AC-79E8005FAF69}" destId="{5D8E54DA-AF0B-E548-9374-33840F0E872A}" srcOrd="10" destOrd="0" presId="urn:microsoft.com/office/officeart/2005/8/layout/cycle6"/>
    <dgm:cxn modelId="{018996AE-B42D-274C-93D4-DA97A8B6DEDE}" type="presParOf" srcId="{C491D5F4-0E58-2F4F-A2AC-79E8005FAF69}" destId="{4D62975A-F7DE-404E-B3B8-4FB30E5D2924}" srcOrd="11" destOrd="0" presId="urn:microsoft.com/office/officeart/2005/8/layout/cycle6"/>
    <dgm:cxn modelId="{D1C971D8-228E-4F4B-AF3A-828DF42493BA}" type="presParOf" srcId="{C491D5F4-0E58-2F4F-A2AC-79E8005FAF69}" destId="{523912FD-87B3-854F-B8F8-0C8927ED0B28}" srcOrd="12" destOrd="0" presId="urn:microsoft.com/office/officeart/2005/8/layout/cycle6"/>
    <dgm:cxn modelId="{2E50869C-195E-D147-A783-502B2A2EB270}" type="presParOf" srcId="{C491D5F4-0E58-2F4F-A2AC-79E8005FAF69}" destId="{DD2DF82A-26D1-4E4C-9A80-013C8F5471CB}" srcOrd="13" destOrd="0" presId="urn:microsoft.com/office/officeart/2005/8/layout/cycle6"/>
    <dgm:cxn modelId="{965F9FBD-2D91-0642-BEF5-F03431AA6CCC}" type="presParOf" srcId="{C491D5F4-0E58-2F4F-A2AC-79E8005FAF69}" destId="{52B82201-0E7A-E942-ACDD-E0E2964F3231}" srcOrd="14" destOrd="0" presId="urn:microsoft.com/office/officeart/2005/8/layout/cycle6"/>
    <dgm:cxn modelId="{E11CC97F-920D-7345-817C-C1B70056C743}" type="presParOf" srcId="{C491D5F4-0E58-2F4F-A2AC-79E8005FAF69}" destId="{88959A74-F775-DD48-89B8-F0EB05035DD1}" srcOrd="15" destOrd="0" presId="urn:microsoft.com/office/officeart/2005/8/layout/cycle6"/>
    <dgm:cxn modelId="{093AF107-6941-664A-B4BB-10323CE8AFDF}" type="presParOf" srcId="{C491D5F4-0E58-2F4F-A2AC-79E8005FAF69}" destId="{FD975FA9-0B20-DD4A-9888-8018FCCCAFAB}" srcOrd="16" destOrd="0" presId="urn:microsoft.com/office/officeart/2005/8/layout/cycle6"/>
    <dgm:cxn modelId="{57931B06-480E-D34A-9602-6EA56EBA73CE}" type="presParOf" srcId="{C491D5F4-0E58-2F4F-A2AC-79E8005FAF69}" destId="{1E70B606-C3E1-EA4D-8E6E-A136860555D0}" srcOrd="17" destOrd="0" presId="urn:microsoft.com/office/officeart/2005/8/layout/cycle6"/>
    <dgm:cxn modelId="{1CF55BC4-2F9A-9A42-94EA-07C56A11C17F}" type="presParOf" srcId="{C491D5F4-0E58-2F4F-A2AC-79E8005FAF69}" destId="{BAA93537-4B61-CE48-B67F-D6F00189C5B2}" srcOrd="18" destOrd="0" presId="urn:microsoft.com/office/officeart/2005/8/layout/cycle6"/>
    <dgm:cxn modelId="{E74731B7-FA8D-6F46-8F96-9C1F3D608CE9}" type="presParOf" srcId="{C491D5F4-0E58-2F4F-A2AC-79E8005FAF69}" destId="{3FD1E8D6-8E85-7043-A4AA-07BF0B1BF8ED}" srcOrd="19" destOrd="0" presId="urn:microsoft.com/office/officeart/2005/8/layout/cycle6"/>
    <dgm:cxn modelId="{52DCB0CC-1A4F-C040-9C92-44ED680CC68A}" type="presParOf" srcId="{C491D5F4-0E58-2F4F-A2AC-79E8005FAF69}" destId="{8D37D4F8-8E2A-AE40-BC02-9DED4041756F}" srcOrd="20" destOrd="0" presId="urn:microsoft.com/office/officeart/2005/8/layout/cycle6"/>
    <dgm:cxn modelId="{9F0E7B47-ABC3-7046-97AB-96BE13968099}" type="presParOf" srcId="{C491D5F4-0E58-2F4F-A2AC-79E8005FAF69}" destId="{B57F732B-8835-D44D-8948-B1F94551D290}" srcOrd="21" destOrd="0" presId="urn:microsoft.com/office/officeart/2005/8/layout/cycle6"/>
    <dgm:cxn modelId="{4DBA0DDE-7105-094B-80D8-99A7CC70F15F}" type="presParOf" srcId="{C491D5F4-0E58-2F4F-A2AC-79E8005FAF69}" destId="{17F9DBEB-D28E-2F4A-9F13-6BF5041E4DE2}" srcOrd="22" destOrd="0" presId="urn:microsoft.com/office/officeart/2005/8/layout/cycle6"/>
    <dgm:cxn modelId="{F2554DAD-FA44-EB4E-8ED9-E9E1D0FE27BF}" type="presParOf" srcId="{C491D5F4-0E58-2F4F-A2AC-79E8005FAF69}" destId="{11598351-DA64-7049-BCC9-4C7B938001C0}" srcOrd="23" destOrd="0" presId="urn:microsoft.com/office/officeart/2005/8/layout/cycle6"/>
    <dgm:cxn modelId="{8A34B518-848C-1841-9218-AE9E8E35D80A}" type="presParOf" srcId="{C491D5F4-0E58-2F4F-A2AC-79E8005FAF69}" destId="{4141A7C4-37DC-FB40-8C5F-125916758B71}" srcOrd="24" destOrd="0" presId="urn:microsoft.com/office/officeart/2005/8/layout/cycle6"/>
    <dgm:cxn modelId="{83332B59-A698-7049-92AE-40E67CB40070}" type="presParOf" srcId="{C491D5F4-0E58-2F4F-A2AC-79E8005FAF69}" destId="{09246D03-146B-584D-8A6E-006C00BFC3CF}" srcOrd="25" destOrd="0" presId="urn:microsoft.com/office/officeart/2005/8/layout/cycle6"/>
    <dgm:cxn modelId="{67AFFE6C-454C-C04D-A309-20AC58FEC72A}" type="presParOf" srcId="{C491D5F4-0E58-2F4F-A2AC-79E8005FAF69}" destId="{37177E2B-1278-FF47-9EB5-A86321368C40}" srcOrd="26" destOrd="0" presId="urn:microsoft.com/office/officeart/2005/8/layout/cycle6"/>
    <dgm:cxn modelId="{DB07B08B-0876-6746-9F5A-DF9BEB579827}" type="presParOf" srcId="{C491D5F4-0E58-2F4F-A2AC-79E8005FAF69}" destId="{090C124C-92EA-4F40-903C-9C41DD287EC7}" srcOrd="27" destOrd="0" presId="urn:microsoft.com/office/officeart/2005/8/layout/cycle6"/>
    <dgm:cxn modelId="{0B493DC8-F01B-C949-998C-CACC37C49494}" type="presParOf" srcId="{C491D5F4-0E58-2F4F-A2AC-79E8005FAF69}" destId="{5B74536D-F034-2A42-843E-5DE5E208D8D4}" srcOrd="28" destOrd="0" presId="urn:microsoft.com/office/officeart/2005/8/layout/cycle6"/>
    <dgm:cxn modelId="{ABC3EA54-9B97-5B42-84D2-201B2A32CE01}" type="presParOf" srcId="{C491D5F4-0E58-2F4F-A2AC-79E8005FAF69}" destId="{16EECB50-CA92-0144-BE4C-182A82B4B0BE}" srcOrd="29" destOrd="0" presId="urn:microsoft.com/office/officeart/2005/8/layout/cycle6"/>
    <dgm:cxn modelId="{6F7A82CA-94A6-C44E-B53B-B6636AE48ABC}" type="presParOf" srcId="{C491D5F4-0E58-2F4F-A2AC-79E8005FAF69}" destId="{F4F8A4C5-1AC7-544F-97C1-4324003C9EC7}" srcOrd="30" destOrd="0" presId="urn:microsoft.com/office/officeart/2005/8/layout/cycle6"/>
    <dgm:cxn modelId="{E860D189-0A83-3642-B6C2-B5620321279C}" type="presParOf" srcId="{C491D5F4-0E58-2F4F-A2AC-79E8005FAF69}" destId="{E08B1E06-0F95-7347-A198-27EC08CAFF0B}" srcOrd="31" destOrd="0" presId="urn:microsoft.com/office/officeart/2005/8/layout/cycle6"/>
    <dgm:cxn modelId="{7C708189-93B1-A540-9DA7-A1F152D06DF3}" type="presParOf" srcId="{C491D5F4-0E58-2F4F-A2AC-79E8005FAF69}" destId="{38875C56-3394-0C44-9181-6A104D2AAB7C}" srcOrd="32" destOrd="0" presId="urn:microsoft.com/office/officeart/2005/8/layout/cycle6"/>
    <dgm:cxn modelId="{A3B1CEB7-98E8-864E-B32B-645C637372BB}" type="presParOf" srcId="{C491D5F4-0E58-2F4F-A2AC-79E8005FAF69}" destId="{72AF3697-C36A-1843-884E-815F93A2C08C}" srcOrd="33" destOrd="0" presId="urn:microsoft.com/office/officeart/2005/8/layout/cycle6"/>
    <dgm:cxn modelId="{F2F69470-CDD9-F34E-82CE-53A3998D9CC9}" type="presParOf" srcId="{C491D5F4-0E58-2F4F-A2AC-79E8005FAF69}" destId="{486CDE67-5E1A-2044-9AB7-42994CA6C00F}" srcOrd="34" destOrd="0" presId="urn:microsoft.com/office/officeart/2005/8/layout/cycle6"/>
    <dgm:cxn modelId="{510F75F0-FF17-5848-B192-3434A74A3B41}" type="presParOf" srcId="{C491D5F4-0E58-2F4F-A2AC-79E8005FAF69}" destId="{B6951E73-39DD-C14B-91B8-337A07F3C0C2}" srcOrd="35" destOrd="0" presId="urn:microsoft.com/office/officeart/2005/8/layout/cycle6"/>
    <dgm:cxn modelId="{A7B1D6D8-0081-FE4A-923E-1C8F63877793}" type="presParOf" srcId="{C491D5F4-0E58-2F4F-A2AC-79E8005FAF69}" destId="{DC96F8BB-D595-FE41-B733-055D16E2CE18}" srcOrd="36" destOrd="0" presId="urn:microsoft.com/office/officeart/2005/8/layout/cycle6"/>
    <dgm:cxn modelId="{01246B0B-2F76-9145-851B-235F887A2E48}" type="presParOf" srcId="{C491D5F4-0E58-2F4F-A2AC-79E8005FAF69}" destId="{32B413B7-C765-CD4A-8DAF-10D6BA42BD76}" srcOrd="37" destOrd="0" presId="urn:microsoft.com/office/officeart/2005/8/layout/cycle6"/>
    <dgm:cxn modelId="{DEE2ECD7-7366-6341-9A45-9CBACDA35F91}" type="presParOf" srcId="{C491D5F4-0E58-2F4F-A2AC-79E8005FAF69}" destId="{ED064770-0AB4-0841-8780-1BBAA6EA7E58}" srcOrd="38" destOrd="0" presId="urn:microsoft.com/office/officeart/2005/8/layout/cycle6"/>
    <dgm:cxn modelId="{9CEB69D5-E6A5-C540-92AC-74E17EDAD93B}" type="presParOf" srcId="{C491D5F4-0E58-2F4F-A2AC-79E8005FAF69}" destId="{2CACDEED-869D-1D4B-BB11-13E8C1C6C655}" srcOrd="39" destOrd="0" presId="urn:microsoft.com/office/officeart/2005/8/layout/cycle6"/>
    <dgm:cxn modelId="{5451A099-1222-4446-BEA2-602FC2943391}" type="presParOf" srcId="{C491D5F4-0E58-2F4F-A2AC-79E8005FAF69}" destId="{D25CD908-900C-B84F-97D4-B2200716169E}" srcOrd="40" destOrd="0" presId="urn:microsoft.com/office/officeart/2005/8/layout/cycle6"/>
    <dgm:cxn modelId="{887DA3FF-2ACE-AE47-9731-EF357575058F}" type="presParOf" srcId="{C491D5F4-0E58-2F4F-A2AC-79E8005FAF69}" destId="{20CDA530-EC65-6044-9426-E8FB21199D99}" srcOrd="41" destOrd="0" presId="urn:microsoft.com/office/officeart/2005/8/layout/cycle6"/>
    <dgm:cxn modelId="{9A904C61-467D-C244-9DEC-7C4BBB7FA45E}" type="presParOf" srcId="{C491D5F4-0E58-2F4F-A2AC-79E8005FAF69}" destId="{E803C03A-CB25-8845-A1E1-F6461FF5D83A}" srcOrd="42" destOrd="0" presId="urn:microsoft.com/office/officeart/2005/8/layout/cycle6"/>
    <dgm:cxn modelId="{45C18392-A982-864B-9478-C2DF36DD34D1}" type="presParOf" srcId="{C491D5F4-0E58-2F4F-A2AC-79E8005FAF69}" destId="{5C2DFEB3-8710-754A-B318-0E974A9D3C73}" srcOrd="43" destOrd="0" presId="urn:microsoft.com/office/officeart/2005/8/layout/cycle6"/>
    <dgm:cxn modelId="{A1FF8CFA-E769-C642-9257-B3BF895B2F59}" type="presParOf" srcId="{C491D5F4-0E58-2F4F-A2AC-79E8005FAF69}" destId="{86BCC094-A1DE-9D4E-B1BE-9EDDAFD7617F}" srcOrd="4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469071-0F3C-5B47-ABC7-475F086BD394}">
      <dsp:nvSpPr>
        <dsp:cNvPr id="0" name=""/>
        <dsp:cNvSpPr/>
      </dsp:nvSpPr>
      <dsp:spPr>
        <a:xfrm>
          <a:off x="3340863" y="3522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AlexNet</a:t>
          </a:r>
          <a:endParaRPr lang="en-US" sz="700" kern="1200" dirty="0"/>
        </a:p>
      </dsp:txBody>
      <dsp:txXfrm>
        <a:off x="3359870" y="22529"/>
        <a:ext cx="561012" cy="351353"/>
      </dsp:txXfrm>
    </dsp:sp>
    <dsp:sp modelId="{591DE073-BA23-9943-B064-01384D9FCE5D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2786553" y="18641"/>
              </a:moveTo>
              <a:arcTo wR="2482874" hR="2482874" stAng="16621525" swAng="57015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F01924-CA1E-7C4C-B957-F545D8A0B7CA}">
      <dsp:nvSpPr>
        <dsp:cNvPr id="0" name=""/>
        <dsp:cNvSpPr/>
      </dsp:nvSpPr>
      <dsp:spPr>
        <a:xfrm>
          <a:off x="4350739" y="21817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GoogleNet</a:t>
          </a:r>
          <a:endParaRPr lang="en-US" sz="700" kern="1200" dirty="0"/>
        </a:p>
      </dsp:txBody>
      <dsp:txXfrm>
        <a:off x="4369746" y="237184"/>
        <a:ext cx="561012" cy="351353"/>
      </dsp:txXfrm>
    </dsp:sp>
    <dsp:sp modelId="{919B8DF8-816F-B44C-AB4E-A507681B994C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3795863" y="375571"/>
              </a:moveTo>
              <a:arcTo wR="2482874" hR="2482874" stAng="18115538" swAng="57592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0A4931-BEA8-6441-958D-9267E02C9B3D}">
      <dsp:nvSpPr>
        <dsp:cNvPr id="0" name=""/>
        <dsp:cNvSpPr/>
      </dsp:nvSpPr>
      <dsp:spPr>
        <a:xfrm>
          <a:off x="5185998" y="825029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ConvNet</a:t>
          </a:r>
          <a:endParaRPr lang="en-US" sz="700" kern="1200" dirty="0"/>
        </a:p>
      </dsp:txBody>
      <dsp:txXfrm>
        <a:off x="5205005" y="844036"/>
        <a:ext cx="561012" cy="351353"/>
      </dsp:txXfrm>
    </dsp:sp>
    <dsp:sp modelId="{FCAB7EBE-CBAD-0A48-AF31-FA1AC1429FF4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489668" y="1020874"/>
              </a:moveTo>
              <a:arcTo wR="2482874" hR="2482874" stAng="19435543" swAng="78875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C08D3-8F02-0649-B4E8-25121D0E5CD8}">
      <dsp:nvSpPr>
        <dsp:cNvPr id="0" name=""/>
        <dsp:cNvSpPr/>
      </dsp:nvSpPr>
      <dsp:spPr>
        <a:xfrm>
          <a:off x="5702217" y="1719146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VGG</a:t>
          </a:r>
        </a:p>
      </dsp:txBody>
      <dsp:txXfrm>
        <a:off x="5721224" y="1738153"/>
        <a:ext cx="561012" cy="351353"/>
      </dsp:txXfrm>
    </dsp:sp>
    <dsp:sp modelId="{4D62975A-F7DE-404E-B3B8-4FB30E5D2924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900298" y="1916545"/>
              </a:moveTo>
              <a:arcTo wR="2482874" hR="2482874" stAng="20808906" swAng="87201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3912FD-87B3-854F-B8F8-0C8927ED0B28}">
      <dsp:nvSpPr>
        <dsp:cNvPr id="0" name=""/>
        <dsp:cNvSpPr/>
      </dsp:nvSpPr>
      <dsp:spPr>
        <a:xfrm>
          <a:off x="5810136" y="274592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ResNet</a:t>
          </a:r>
          <a:endParaRPr lang="en-US" sz="700" kern="1200" dirty="0"/>
        </a:p>
      </dsp:txBody>
      <dsp:txXfrm>
        <a:off x="5829143" y="2764934"/>
        <a:ext cx="561012" cy="351353"/>
      </dsp:txXfrm>
    </dsp:sp>
    <dsp:sp modelId="{52B82201-0E7A-E942-ACDD-E0E2964F3231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922702" y="2943204"/>
              </a:moveTo>
              <a:arcTo wR="2482874" hR="2482874" stAng="641074" swAng="8464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959A74-F775-DD48-89B8-F0EB05035DD1}">
      <dsp:nvSpPr>
        <dsp:cNvPr id="0" name=""/>
        <dsp:cNvSpPr/>
      </dsp:nvSpPr>
      <dsp:spPr>
        <a:xfrm>
          <a:off x="5491095" y="3727833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ResNeXt</a:t>
          </a:r>
          <a:endParaRPr lang="en-US" sz="700" kern="1200" dirty="0"/>
        </a:p>
      </dsp:txBody>
      <dsp:txXfrm>
        <a:off x="5510102" y="3746840"/>
        <a:ext cx="561012" cy="351353"/>
      </dsp:txXfrm>
    </dsp:sp>
    <dsp:sp modelId="{1E70B606-C3E1-EA4D-8E6E-A136860555D0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505362" y="3923085"/>
              </a:moveTo>
              <a:arcTo wR="2482874" hR="2482874" stAng="2127277" swAng="6820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93537-4B61-CE48-B67F-D6F00189C5B2}">
      <dsp:nvSpPr>
        <dsp:cNvPr id="0" name=""/>
        <dsp:cNvSpPr/>
      </dsp:nvSpPr>
      <dsp:spPr>
        <a:xfrm>
          <a:off x="4800260" y="449508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Wide </a:t>
          </a:r>
          <a:r>
            <a:rPr lang="en-US" sz="700" kern="1200" dirty="0" err="1"/>
            <a:t>ResNet</a:t>
          </a:r>
          <a:endParaRPr lang="en-US" sz="700" kern="1200" dirty="0"/>
        </a:p>
      </dsp:txBody>
      <dsp:txXfrm>
        <a:off x="4819267" y="4514091"/>
        <a:ext cx="561012" cy="351353"/>
      </dsp:txXfrm>
    </dsp:sp>
    <dsp:sp modelId="{8D37D4F8-8E2A-AE40-BC02-9DED4041756F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3639438" y="4679923"/>
              </a:moveTo>
              <a:arcTo wR="2482874" hR="2482874" stAng="3734216" swAng="5097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7F732B-8835-D44D-8948-B1F94551D290}">
      <dsp:nvSpPr>
        <dsp:cNvPr id="0" name=""/>
        <dsp:cNvSpPr/>
      </dsp:nvSpPr>
      <dsp:spPr>
        <a:xfrm>
          <a:off x="3857081" y="491501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DenseNet</a:t>
          </a:r>
          <a:endParaRPr lang="en-US" sz="700" kern="1200" dirty="0"/>
        </a:p>
      </dsp:txBody>
      <dsp:txXfrm>
        <a:off x="3876088" y="4934021"/>
        <a:ext cx="561012" cy="351353"/>
      </dsp:txXfrm>
    </dsp:sp>
    <dsp:sp modelId="{11598351-DA64-7049-BCC9-4C7B938001C0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2695261" y="4956648"/>
              </a:moveTo>
              <a:arcTo wR="2482874" hR="2482874" stAng="5105572" swAng="58885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1A7C4-37DC-FB40-8C5F-125916758B71}">
      <dsp:nvSpPr>
        <dsp:cNvPr id="0" name=""/>
        <dsp:cNvSpPr/>
      </dsp:nvSpPr>
      <dsp:spPr>
        <a:xfrm>
          <a:off x="2824644" y="491501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SqueezNet</a:t>
          </a:r>
          <a:endParaRPr lang="en-US" sz="700" kern="1200" dirty="0"/>
        </a:p>
      </dsp:txBody>
      <dsp:txXfrm>
        <a:off x="2843651" y="4934021"/>
        <a:ext cx="561012" cy="351353"/>
      </dsp:txXfrm>
    </dsp:sp>
    <dsp:sp modelId="{37177E2B-1278-FF47-9EB5-A86321368C40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1663598" y="4826686"/>
              </a:moveTo>
              <a:arcTo wR="2482874" hR="2482874" stAng="6556020" swAng="5097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0C124C-92EA-4F40-903C-9C41DD287EC7}">
      <dsp:nvSpPr>
        <dsp:cNvPr id="0" name=""/>
        <dsp:cNvSpPr/>
      </dsp:nvSpPr>
      <dsp:spPr>
        <a:xfrm>
          <a:off x="1881466" y="449508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ShuffleNet</a:t>
          </a:r>
          <a:endParaRPr lang="en-US" sz="700" kern="1200" dirty="0"/>
        </a:p>
      </dsp:txBody>
      <dsp:txXfrm>
        <a:off x="1900473" y="4514091"/>
        <a:ext cx="561012" cy="351353"/>
      </dsp:txXfrm>
    </dsp:sp>
    <dsp:sp modelId="{16EECB50-CA92-0144-BE4C-182A82B4B0BE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783908" y="4293448"/>
              </a:moveTo>
              <a:arcTo wR="2482874" hR="2482874" stAng="7990712" swAng="6820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8A4C5-1AC7-544F-97C1-4324003C9EC7}">
      <dsp:nvSpPr>
        <dsp:cNvPr id="0" name=""/>
        <dsp:cNvSpPr/>
      </dsp:nvSpPr>
      <dsp:spPr>
        <a:xfrm>
          <a:off x="1190630" y="3727833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MobileNet</a:t>
          </a:r>
          <a:endParaRPr lang="en-US" sz="700" kern="1200" dirty="0"/>
        </a:p>
      </dsp:txBody>
      <dsp:txXfrm>
        <a:off x="1209637" y="3746840"/>
        <a:ext cx="561012" cy="351353"/>
      </dsp:txXfrm>
    </dsp:sp>
    <dsp:sp modelId="{38875C56-3394-0C44-9181-6A104D2AAB7C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228820" y="3523983"/>
              </a:moveTo>
              <a:arcTo wR="2482874" hR="2482874" stAng="9312515" swAng="8464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F3697-C36A-1843-884E-815F93A2C08C}">
      <dsp:nvSpPr>
        <dsp:cNvPr id="0" name=""/>
        <dsp:cNvSpPr/>
      </dsp:nvSpPr>
      <dsp:spPr>
        <a:xfrm>
          <a:off x="871590" y="274592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MnasNet</a:t>
          </a:r>
          <a:endParaRPr lang="en-US" sz="700" kern="1200" dirty="0"/>
        </a:p>
      </dsp:txBody>
      <dsp:txXfrm>
        <a:off x="890597" y="2764934"/>
        <a:ext cx="561012" cy="351353"/>
      </dsp:txXfrm>
    </dsp:sp>
    <dsp:sp modelId="{B6951E73-39DD-C14B-91B8-337A07F3C0C2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687" y="2541315"/>
              </a:moveTo>
              <a:arcTo wR="2482874" hR="2482874" stAng="10719076" swAng="87201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6F8BB-D595-FE41-B733-055D16E2CE18}">
      <dsp:nvSpPr>
        <dsp:cNvPr id="0" name=""/>
        <dsp:cNvSpPr/>
      </dsp:nvSpPr>
      <dsp:spPr>
        <a:xfrm>
          <a:off x="979509" y="1719146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EfficientNet</a:t>
          </a:r>
          <a:endParaRPr lang="en-US" sz="700" kern="1200" dirty="0"/>
        </a:p>
      </dsp:txBody>
      <dsp:txXfrm>
        <a:off x="998516" y="1738153"/>
        <a:ext cx="561012" cy="351353"/>
      </dsp:txXfrm>
    </dsp:sp>
    <dsp:sp modelId="{ED064770-0AB4-0841-8780-1BBAA6EA7E58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196165" y="1515596"/>
              </a:moveTo>
              <a:arcTo wR="2482874" hR="2482874" stAng="12175702" swAng="78875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CDEED-869D-1D4B-BB11-13E8C1C6C655}">
      <dsp:nvSpPr>
        <dsp:cNvPr id="0" name=""/>
        <dsp:cNvSpPr/>
      </dsp:nvSpPr>
      <dsp:spPr>
        <a:xfrm>
          <a:off x="1495727" y="825029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ARLNET</a:t>
          </a:r>
        </a:p>
      </dsp:txBody>
      <dsp:txXfrm>
        <a:off x="1514734" y="844036"/>
        <a:ext cx="561012" cy="351353"/>
      </dsp:txXfrm>
    </dsp:sp>
    <dsp:sp modelId="{20CDA530-EC65-6044-9426-E8FB21199D99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836882" y="624010"/>
              </a:moveTo>
              <a:arcTo wR="2482874" hR="2482874" stAng="13708540" swAng="57592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03C03A-CB25-8845-A1E1-F6461FF5D83A}">
      <dsp:nvSpPr>
        <dsp:cNvPr id="0" name=""/>
        <dsp:cNvSpPr/>
      </dsp:nvSpPr>
      <dsp:spPr>
        <a:xfrm>
          <a:off x="2330987" y="21817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ViT</a:t>
          </a:r>
          <a:endParaRPr lang="en-US" sz="700" kern="1200" dirty="0"/>
        </a:p>
      </dsp:txBody>
      <dsp:txXfrm>
        <a:off x="2349994" y="237184"/>
        <a:ext cx="561012" cy="351353"/>
      </dsp:txXfrm>
    </dsp:sp>
    <dsp:sp modelId="{86BCC094-A1DE-9D4E-B1BE-9EDDAFD7617F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1776534" y="102591"/>
              </a:moveTo>
              <a:arcTo wR="2482874" hR="2482874" stAng="15208316" swAng="57015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microsoft.com/office/2007/relationships/hdphoto" Target="../media/hdphoto1.wdp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3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microsoft.com/office/2007/relationships/hdphoto" Target="../media/hdphoto3.wdp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microsoft.com/office/2007/relationships/hdphoto" Target="../media/hdphoto4.wdp"/><Relationship Id="rId10" Type="http://schemas.openxmlformats.org/officeDocument/2006/relationships/image" Target="../media/image15.png"/><Relationship Id="rId19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microsoft.com/office/2007/relationships/hdphoto" Target="../media/hdphoto6.wdp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microsoft.com/office/2007/relationships/hdphoto" Target="../media/hdphoto1.wdp"/><Relationship Id="rId10" Type="http://schemas.openxmlformats.org/officeDocument/2006/relationships/image" Target="../media/image15.png"/><Relationship Id="rId19" Type="http://schemas.microsoft.com/office/2007/relationships/hdphoto" Target="../media/hdphoto5.wdp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26" Type="http://schemas.openxmlformats.org/officeDocument/2006/relationships/image" Target="../media/image48.emf"/><Relationship Id="rId3" Type="http://schemas.openxmlformats.org/officeDocument/2006/relationships/image" Target="../media/image37.png"/><Relationship Id="rId21" Type="http://schemas.microsoft.com/office/2007/relationships/hdphoto" Target="../media/hdphoto8.wdp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41.emf"/><Relationship Id="rId25" Type="http://schemas.openxmlformats.org/officeDocument/2006/relationships/image" Target="../media/image47.emf"/><Relationship Id="rId2" Type="http://schemas.openxmlformats.org/officeDocument/2006/relationships/image" Target="../media/image36.png"/><Relationship Id="rId16" Type="http://schemas.openxmlformats.org/officeDocument/2006/relationships/image" Target="../media/image40.emf"/><Relationship Id="rId20" Type="http://schemas.openxmlformats.org/officeDocument/2006/relationships/image" Target="../media/image43.emf"/><Relationship Id="rId29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emf"/><Relationship Id="rId5" Type="http://schemas.openxmlformats.org/officeDocument/2006/relationships/image" Target="../media/image27.png"/><Relationship Id="rId15" Type="http://schemas.openxmlformats.org/officeDocument/2006/relationships/image" Target="../media/image39.emf"/><Relationship Id="rId23" Type="http://schemas.openxmlformats.org/officeDocument/2006/relationships/image" Target="../media/image45.emf"/><Relationship Id="rId28" Type="http://schemas.openxmlformats.org/officeDocument/2006/relationships/image" Target="../media/image50.emf"/><Relationship Id="rId10" Type="http://schemas.openxmlformats.org/officeDocument/2006/relationships/image" Target="../media/image32.png"/><Relationship Id="rId19" Type="http://schemas.microsoft.com/office/2007/relationships/hdphoto" Target="../media/hdphoto7.wdp"/><Relationship Id="rId31" Type="http://schemas.openxmlformats.org/officeDocument/2006/relationships/image" Target="../media/image53.emf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8.emf"/><Relationship Id="rId22" Type="http://schemas.openxmlformats.org/officeDocument/2006/relationships/image" Target="../media/image44.emf"/><Relationship Id="rId27" Type="http://schemas.openxmlformats.org/officeDocument/2006/relationships/image" Target="../media/image49.emf"/><Relationship Id="rId30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youtu.be/HZ4j_U3FC94?si=plI9zvAIxx2eIYgq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HZ4j_U3FC94?si=plI9zvAIxx2eIYgq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833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5E7FE-7F7E-F94E-BFFB-F3B1FFA4EA11}"/>
              </a:ext>
            </a:extLst>
          </p:cNvPr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Visual Transformers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255293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8288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9728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1168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292" y="2497238"/>
            <a:ext cx="182880" cy="29260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172" y="2497238"/>
            <a:ext cx="182880" cy="29260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052" y="2497238"/>
            <a:ext cx="182880" cy="2926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2932" y="2497238"/>
            <a:ext cx="182880" cy="2926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94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8288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9728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1168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926080"/>
            <a:ext cx="4572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840480"/>
            <a:ext cx="45720" cy="7315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754880"/>
            <a:ext cx="45720" cy="7315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5669280"/>
            <a:ext cx="45720" cy="7315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36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-432816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-341376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-249936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-1584960"/>
            <a:ext cx="4572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-670560"/>
            <a:ext cx="45720" cy="7315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91440"/>
            <a:ext cx="45720" cy="7315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1097280"/>
            <a:ext cx="45720" cy="7315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2011680"/>
            <a:ext cx="45720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2926080"/>
            <a:ext cx="45720" cy="7315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5200" y="3840480"/>
            <a:ext cx="45720" cy="7315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4754880"/>
            <a:ext cx="45720" cy="7315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15200" y="5669280"/>
            <a:ext cx="45720" cy="731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24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-880872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-789432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-697992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-6065520"/>
            <a:ext cx="4572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-5151120"/>
            <a:ext cx="45720" cy="7315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-4389120"/>
            <a:ext cx="45720" cy="7315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-3383280"/>
            <a:ext cx="45720" cy="7315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-2468880"/>
            <a:ext cx="45720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-1554480"/>
            <a:ext cx="45720" cy="7315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5200" y="-640080"/>
            <a:ext cx="45720" cy="7315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274320"/>
            <a:ext cx="45720" cy="7315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15200" y="1188720"/>
            <a:ext cx="45720" cy="731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5200" y="2103120"/>
            <a:ext cx="45720" cy="7315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3017520"/>
            <a:ext cx="45720" cy="73152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15200" y="3931920"/>
            <a:ext cx="45720" cy="73152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5200" y="4846320"/>
            <a:ext cx="457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4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7315200" y="-8808720"/>
            <a:ext cx="45720" cy="1438656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389120"/>
              <a:ext cx="45720" cy="73152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630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  <a:r>
              <a:rPr lang="en-US" sz="1600" dirty="0">
                <a:solidFill>
                  <a:srgbClr val="FF9300"/>
                </a:solidFill>
                <a:latin typeface="Trebuchet MS" panose="020B0703020202090204" pitchFamily="34" charset="0"/>
              </a:rPr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24145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94FB92-1C29-2DC0-4641-B30086956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4094" y="991375"/>
            <a:ext cx="243840" cy="5486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284FD9-F63D-CE11-42E1-E6FC61C08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2010" y="991375"/>
            <a:ext cx="243840" cy="548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81B71-FC54-1981-3023-7D3D83073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0422" y="991375"/>
            <a:ext cx="24384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9BAC5E-DBAC-0932-52CC-BABB38BE4E04}"/>
              </a:ext>
            </a:extLst>
          </p:cNvPr>
          <p:cNvSpPr/>
          <p:nvPr/>
        </p:nvSpPr>
        <p:spPr>
          <a:xfrm>
            <a:off x="1750422" y="1036781"/>
            <a:ext cx="253825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B1BA9-FC6A-811F-FE7F-93FECA567770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  <a:r>
              <a:rPr lang="en-US" sz="1600" dirty="0">
                <a:solidFill>
                  <a:srgbClr val="FF9300"/>
                </a:solidFill>
                <a:latin typeface="Trebuchet MS" panose="020B0703020202090204" pitchFamily="34" charset="0"/>
              </a:rPr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3130672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94FB92-1C29-2DC0-4641-B30086956F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9094" y="586462"/>
            <a:ext cx="69088" cy="15544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284FD9-F63D-CE11-42E1-E6FC61C08F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7010" y="4685656"/>
            <a:ext cx="69088" cy="1554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81B71-FC54-1981-3023-7D3D830738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5722" y="2694662"/>
            <a:ext cx="69088" cy="15544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F71BB1-8FF4-93AB-3608-FB5D6B469505}"/>
              </a:ext>
            </a:extLst>
          </p:cNvPr>
          <p:cNvSpPr txBox="1"/>
          <p:nvPr/>
        </p:nvSpPr>
        <p:spPr>
          <a:xfrm>
            <a:off x="7851394" y="1619508"/>
            <a:ext cx="11121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rebuchet MS" panose="020B0703020202090204" pitchFamily="34" charset="0"/>
              </a:rPr>
              <a:t>Red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EC9399-EEE2-5DCF-7E30-CF8C520E5BD1}"/>
              </a:ext>
            </a:extLst>
          </p:cNvPr>
          <p:cNvSpPr txBox="1"/>
          <p:nvPr/>
        </p:nvSpPr>
        <p:spPr>
          <a:xfrm>
            <a:off x="7868766" y="3701024"/>
            <a:ext cx="11121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rebuchet MS" panose="020B0703020202090204" pitchFamily="34" charset="0"/>
              </a:rPr>
              <a:t>Green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4233A9-3240-C600-4552-CDA0AB79F543}"/>
              </a:ext>
            </a:extLst>
          </p:cNvPr>
          <p:cNvSpPr txBox="1"/>
          <p:nvPr/>
        </p:nvSpPr>
        <p:spPr>
          <a:xfrm>
            <a:off x="7854542" y="5721829"/>
            <a:ext cx="11121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Trebuchet MS" panose="020B0703020202090204" pitchFamily="34" charset="0"/>
              </a:rPr>
              <a:t>Blue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32B814-5040-B349-BB1F-00FB807070CA}"/>
              </a:ext>
            </a:extLst>
          </p:cNvPr>
          <p:cNvGrpSpPr/>
          <p:nvPr/>
        </p:nvGrpSpPr>
        <p:grpSpPr>
          <a:xfrm>
            <a:off x="6902844" y="345440"/>
            <a:ext cx="1112146" cy="6497530"/>
            <a:chOff x="6902844" y="345440"/>
            <a:chExt cx="1112146" cy="64975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428E9F-6C64-B64A-9F5C-C19743F7AC7C}"/>
                </a:ext>
              </a:extLst>
            </p:cNvPr>
            <p:cNvSpPr txBox="1"/>
            <p:nvPr/>
          </p:nvSpPr>
          <p:spPr>
            <a:xfrm>
              <a:off x="6902844" y="6504416"/>
              <a:ext cx="11121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768x1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711C9D4-6CEB-6461-B7BF-9AFAF0232A29}"/>
                </a:ext>
              </a:extLst>
            </p:cNvPr>
            <p:cNvSpPr/>
            <p:nvPr/>
          </p:nvSpPr>
          <p:spPr>
            <a:xfrm>
              <a:off x="7233920" y="345440"/>
              <a:ext cx="528320" cy="6158976"/>
            </a:xfrm>
            <a:prstGeom prst="roundRect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4260943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35E1D-5E15-B892-D677-0B023B6AC7D8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  <a:r>
              <a:rPr lang="en-US" sz="1600" dirty="0">
                <a:solidFill>
                  <a:srgbClr val="FF9300"/>
                </a:solidFill>
                <a:latin typeface="Trebuchet MS" panose="020B0703020202090204" pitchFamily="34" charset="0"/>
              </a:rPr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310665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94FB92-1C29-2DC0-4641-B30086956F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3928" y="1149565"/>
            <a:ext cx="69088" cy="15544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284FD9-F63D-CE11-42E1-E6FC61C08F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7010" y="4231039"/>
            <a:ext cx="69088" cy="1554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81B71-FC54-1981-3023-7D3D830738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5722" y="2694662"/>
            <a:ext cx="69088" cy="155448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632B814-5040-B349-BB1F-00FB807070CA}"/>
              </a:ext>
            </a:extLst>
          </p:cNvPr>
          <p:cNvGrpSpPr/>
          <p:nvPr/>
        </p:nvGrpSpPr>
        <p:grpSpPr>
          <a:xfrm>
            <a:off x="6922399" y="1072481"/>
            <a:ext cx="1112146" cy="5237974"/>
            <a:chOff x="6922399" y="1072481"/>
            <a:chExt cx="1112146" cy="523797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428E9F-6C64-B64A-9F5C-C19743F7AC7C}"/>
                </a:ext>
              </a:extLst>
            </p:cNvPr>
            <p:cNvSpPr txBox="1"/>
            <p:nvPr/>
          </p:nvSpPr>
          <p:spPr>
            <a:xfrm>
              <a:off x="6922399" y="5971901"/>
              <a:ext cx="11121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768x1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711C9D4-6CEB-6461-B7BF-9AFAF0232A29}"/>
                </a:ext>
              </a:extLst>
            </p:cNvPr>
            <p:cNvSpPr/>
            <p:nvPr/>
          </p:nvSpPr>
          <p:spPr>
            <a:xfrm>
              <a:off x="7233920" y="1072481"/>
              <a:ext cx="528320" cy="4816876"/>
            </a:xfrm>
            <a:prstGeom prst="roundRect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4260943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9AAB9-DC1B-79D3-4B4C-AC47CBC55B7F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  <a:r>
              <a:rPr lang="en-US" sz="1600" dirty="0">
                <a:solidFill>
                  <a:srgbClr val="FF9300"/>
                </a:solidFill>
                <a:latin typeface="Trebuchet MS" panose="020B0703020202090204" pitchFamily="34" charset="0"/>
              </a:rPr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173977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32B814-5040-B349-BB1F-00FB807070CA}"/>
              </a:ext>
            </a:extLst>
          </p:cNvPr>
          <p:cNvGrpSpPr/>
          <p:nvPr/>
        </p:nvGrpSpPr>
        <p:grpSpPr>
          <a:xfrm>
            <a:off x="6922399" y="2108543"/>
            <a:ext cx="1112146" cy="3855789"/>
            <a:chOff x="6922399" y="2108543"/>
            <a:chExt cx="1112146" cy="385578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428E9F-6C64-B64A-9F5C-C19743F7AC7C}"/>
                </a:ext>
              </a:extLst>
            </p:cNvPr>
            <p:cNvSpPr txBox="1"/>
            <p:nvPr/>
          </p:nvSpPr>
          <p:spPr>
            <a:xfrm>
              <a:off x="6922399" y="5625778"/>
              <a:ext cx="11121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768x1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711C9D4-6CEB-6461-B7BF-9AFAF0232A29}"/>
                </a:ext>
              </a:extLst>
            </p:cNvPr>
            <p:cNvSpPr/>
            <p:nvPr/>
          </p:nvSpPr>
          <p:spPr>
            <a:xfrm>
              <a:off x="7233920" y="2108543"/>
              <a:ext cx="528320" cy="3393355"/>
            </a:xfrm>
            <a:prstGeom prst="roundRect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4260943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5A9FA-51E9-174A-BE0F-77177CE409E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197" r="7806"/>
          <a:stretch/>
        </p:blipFill>
        <p:spPr>
          <a:xfrm>
            <a:off x="7399943" y="2243379"/>
            <a:ext cx="222142" cy="3108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5A4834-7637-8A9A-BA5F-560DFAC9DDEF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  <a:r>
              <a:rPr lang="en-US" sz="1600" dirty="0">
                <a:solidFill>
                  <a:srgbClr val="FF9300"/>
                </a:solidFill>
                <a:latin typeface="Trebuchet MS" panose="020B0703020202090204" pitchFamily="34" charset="0"/>
              </a:rPr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194707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954" y="-382734"/>
            <a:ext cx="12225867" cy="724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AA75B-6366-5C87-440F-7BFBFBB786C6}"/>
              </a:ext>
            </a:extLst>
          </p:cNvPr>
          <p:cNvSpPr txBox="1"/>
          <p:nvPr/>
        </p:nvSpPr>
        <p:spPr>
          <a:xfrm>
            <a:off x="209006" y="6435726"/>
            <a:ext cx="8765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Vaswani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Ashish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Noam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Shazeer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Niki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Parmar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Jakob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Uszkoreit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Llion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Jones,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Aidan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N.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Gomez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Łukasz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Kaiser, and Illia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Polosukhin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Attention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all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you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need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Advances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in neural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information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processing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systems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30 (2017).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EC2EBA-831F-C29B-14C8-639C27B24A73}"/>
              </a:ext>
            </a:extLst>
          </p:cNvPr>
          <p:cNvSpPr/>
          <p:nvPr/>
        </p:nvSpPr>
        <p:spPr>
          <a:xfrm>
            <a:off x="8249194" y="1423851"/>
            <a:ext cx="1741473" cy="4010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D471E9C-8C4A-6315-99B3-9DA183B51ADB}"/>
              </a:ext>
            </a:extLst>
          </p:cNvPr>
          <p:cNvGrpSpPr/>
          <p:nvPr/>
        </p:nvGrpSpPr>
        <p:grpSpPr>
          <a:xfrm>
            <a:off x="5905041" y="1123720"/>
            <a:ext cx="899027" cy="4450815"/>
            <a:chOff x="1773716" y="1542361"/>
            <a:chExt cx="899027" cy="445081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7D176DF-F39C-A190-EE9B-8E59426C09A2}"/>
                </a:ext>
              </a:extLst>
            </p:cNvPr>
            <p:cNvCxnSpPr/>
            <p:nvPr/>
          </p:nvCxnSpPr>
          <p:spPr>
            <a:xfrm>
              <a:off x="1773716" y="1542361"/>
              <a:ext cx="804231" cy="445081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290130E-6294-EF67-71DB-A38F88406E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8512" y="1542361"/>
              <a:ext cx="804231" cy="445081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548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5617272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5076439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  <a:r>
              <a:rPr lang="en-US" sz="1600" dirty="0">
                <a:solidFill>
                  <a:srgbClr val="FF9300"/>
                </a:solidFill>
                <a:latin typeface="Trebuchet MS" panose="020B0703020202090204" pitchFamily="34" charset="0"/>
              </a:rPr>
              <a:t>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428E9F-6C64-B64A-9F5C-C19743F7AC7C}"/>
              </a:ext>
            </a:extLst>
          </p:cNvPr>
          <p:cNvSpPr txBox="1"/>
          <p:nvPr/>
        </p:nvSpPr>
        <p:spPr>
          <a:xfrm>
            <a:off x="6922399" y="5625778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768x1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6342882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5A9FA-51E9-174A-BE0F-77177CE409E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197" r="7806"/>
          <a:stretch/>
        </p:blipFill>
        <p:spPr>
          <a:xfrm>
            <a:off x="7399943" y="2243379"/>
            <a:ext cx="222142" cy="3108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C86A2F-3974-EDC4-3A4B-1EE6C4DAFA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7536" y="2497238"/>
            <a:ext cx="2926080" cy="2926080"/>
          </a:xfrm>
          <a:prstGeom prst="rect">
            <a:avLst/>
          </a:prstGeom>
          <a:ln w="31750">
            <a:noFill/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BA2572C-20D3-CB13-5046-A7CDA3D522A0}"/>
              </a:ext>
            </a:extLst>
          </p:cNvPr>
          <p:cNvSpPr/>
          <p:nvPr/>
        </p:nvSpPr>
        <p:spPr>
          <a:xfrm>
            <a:off x="4509239" y="3551740"/>
            <a:ext cx="493937" cy="439546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14167-D646-D068-3C3D-EF8E70733683}"/>
              </a:ext>
            </a:extLst>
          </p:cNvPr>
          <p:cNvSpPr txBox="1"/>
          <p:nvPr/>
        </p:nvSpPr>
        <p:spPr>
          <a:xfrm>
            <a:off x="2914326" y="545871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16x16</a:t>
            </a:r>
            <a:r>
              <a:rPr lang="en-US" sz="1600" dirty="0">
                <a:solidFill>
                  <a:srgbClr val="FF9300"/>
                </a:solidFill>
                <a:latin typeface="Trebuchet MS" panose="020B0703020202090204" pitchFamily="34" charset="0"/>
              </a:rPr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140923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8119005-C55F-268A-8D46-9D7AC9D8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3" y="2286000"/>
            <a:ext cx="914400" cy="914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8D1D644-901A-4DF7-383A-2C0C9B6B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43" y="2286000"/>
            <a:ext cx="91440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3140C4-3C90-527C-C25E-C7B652A0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743" y="2286000"/>
            <a:ext cx="914400" cy="91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DF597F3-A56E-16E9-C643-A256E9C4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43" y="3200400"/>
            <a:ext cx="914400" cy="914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F3DF23E-607F-585C-5304-53A1E83EC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343" y="3200400"/>
            <a:ext cx="914400" cy="91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48F2C3-D808-8CEB-9BC4-A4A173D6B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5743" y="3200400"/>
            <a:ext cx="914400" cy="9144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F08ED8B-A2A6-1745-3421-5C6BCD42E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943" y="4114800"/>
            <a:ext cx="914400" cy="9144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080B5C7-0795-F6ED-577C-E745B4E05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343" y="4114800"/>
            <a:ext cx="914400" cy="9144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291159-C00B-6232-139B-B9DF86CB24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5743" y="4114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8119005-C55F-268A-8D46-9D7AC9D8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3" y="2286000"/>
            <a:ext cx="914400" cy="914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8D1D644-901A-4DF7-383A-2C0C9B6B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92" y="2286000"/>
            <a:ext cx="91440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3140C4-3C90-527C-C25E-C7B652A0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032" y="2286000"/>
            <a:ext cx="914400" cy="91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DF597F3-A56E-16E9-C643-A256E9C4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43" y="3291840"/>
            <a:ext cx="914400" cy="914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F3DF23E-607F-585C-5304-53A1E83EC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3291840"/>
            <a:ext cx="914400" cy="91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48F2C3-D808-8CEB-9BC4-A4A173D6B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2032" y="3291840"/>
            <a:ext cx="914400" cy="9144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F08ED8B-A2A6-1745-3421-5C6BCD42E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943" y="4297680"/>
            <a:ext cx="914400" cy="9144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080B5C7-0795-F6ED-577C-E745B4E05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192" y="4297680"/>
            <a:ext cx="914400" cy="9144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291159-C00B-6232-139B-B9DF86CB24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2032" y="42976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16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8119005-C55F-268A-8D46-9D7AC9D8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" y="5486400"/>
            <a:ext cx="914400" cy="914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8D1D644-901A-4DF7-383A-2C0C9B6B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10" y="5486400"/>
            <a:ext cx="91440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3140C4-3C90-527C-C25E-C7B652A0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750" y="5486400"/>
            <a:ext cx="914400" cy="91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DF597F3-A56E-16E9-C643-A256E9C4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590" y="5486400"/>
            <a:ext cx="914400" cy="914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F3DF23E-607F-585C-5304-53A1E83EC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839" y="5486400"/>
            <a:ext cx="914400" cy="91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48F2C3-D808-8CEB-9BC4-A4A173D6B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679" y="5486400"/>
            <a:ext cx="914400" cy="9144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F08ED8B-A2A6-1745-3421-5C6BCD42E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2519" y="5486400"/>
            <a:ext cx="914400" cy="9144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080B5C7-0795-F6ED-577C-E745B4E05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1768" y="5486400"/>
            <a:ext cx="914400" cy="9144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291159-C00B-6232-139B-B9DF86CB24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7608" y="5486400"/>
            <a:ext cx="914400" cy="9144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1353983-EB2B-DDA1-3D3D-30665300A40D}"/>
              </a:ext>
            </a:extLst>
          </p:cNvPr>
          <p:cNvSpPr/>
          <p:nvPr/>
        </p:nvSpPr>
        <p:spPr>
          <a:xfrm rot="16200000">
            <a:off x="320892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77E70-CA0B-74BE-6D18-DA236530D18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>
            <a:off x="452256" y="1637352"/>
            <a:ext cx="222142" cy="2881093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2EC6F790-B37A-201A-ECCD-23682BA225DF}"/>
              </a:ext>
            </a:extLst>
          </p:cNvPr>
          <p:cNvSpPr/>
          <p:nvPr/>
        </p:nvSpPr>
        <p:spPr>
          <a:xfrm rot="16200000">
            <a:off x="1356696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93752-89FE-AC22-A75C-C567E614747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>
            <a:off x="1488060" y="1637352"/>
            <a:ext cx="222142" cy="288109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55A53AD-C370-F864-204F-9E53058547B9}"/>
              </a:ext>
            </a:extLst>
          </p:cNvPr>
          <p:cNvSpPr/>
          <p:nvPr/>
        </p:nvSpPr>
        <p:spPr>
          <a:xfrm rot="16200000">
            <a:off x="2289857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9349982-2E08-9502-E091-C36B0C34D6E3}"/>
              </a:ext>
            </a:extLst>
          </p:cNvPr>
          <p:cNvSpPr/>
          <p:nvPr/>
        </p:nvSpPr>
        <p:spPr>
          <a:xfrm rot="16200000">
            <a:off x="3282797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D22B00-432C-A24A-8511-80A9266D103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 rot="10800000">
            <a:off x="2406003" y="1637352"/>
            <a:ext cx="222142" cy="2881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1AAB00-7BFB-8BA4-ACFD-1913E56F9D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 rot="10800000">
            <a:off x="3423581" y="1637352"/>
            <a:ext cx="222142" cy="2881093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E04CE399-F8F5-CCB2-7EEE-857DE65142A1}"/>
              </a:ext>
            </a:extLst>
          </p:cNvPr>
          <p:cNvSpPr/>
          <p:nvPr/>
        </p:nvSpPr>
        <p:spPr>
          <a:xfrm rot="16200000">
            <a:off x="4344934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E8D6A0-2A6B-A5BC-9F8A-B5E148F7493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>
            <a:off x="4476298" y="1637352"/>
            <a:ext cx="222142" cy="2881093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0A83BA22-FCCC-1AC1-1F0F-E9F9269868C1}"/>
              </a:ext>
            </a:extLst>
          </p:cNvPr>
          <p:cNvSpPr/>
          <p:nvPr/>
        </p:nvSpPr>
        <p:spPr>
          <a:xfrm rot="16200000">
            <a:off x="5380738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F41915-B6F8-1EAB-A7B8-A5B9A2D75B3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>
            <a:off x="5512102" y="1637352"/>
            <a:ext cx="222142" cy="2881094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4F7B2B4A-0D63-D042-82A9-4F6EC9DB0290}"/>
              </a:ext>
            </a:extLst>
          </p:cNvPr>
          <p:cNvSpPr/>
          <p:nvPr/>
        </p:nvSpPr>
        <p:spPr>
          <a:xfrm rot="16200000">
            <a:off x="6313899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793342-AF76-80AB-9688-99052F2105A5}"/>
              </a:ext>
            </a:extLst>
          </p:cNvPr>
          <p:cNvSpPr/>
          <p:nvPr/>
        </p:nvSpPr>
        <p:spPr>
          <a:xfrm rot="16200000">
            <a:off x="7306839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6E527B-1D8F-5A45-841D-CAA37646C03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 rot="10800000">
            <a:off x="6430045" y="1637352"/>
            <a:ext cx="222142" cy="2881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75676E-BF53-C5DE-6A31-F96EA49752B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 rot="10800000">
            <a:off x="7447623" y="1637352"/>
            <a:ext cx="222142" cy="2881093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0BB4D7A3-2E29-511D-0145-919B66F02844}"/>
              </a:ext>
            </a:extLst>
          </p:cNvPr>
          <p:cNvSpPr/>
          <p:nvPr/>
        </p:nvSpPr>
        <p:spPr>
          <a:xfrm rot="16200000">
            <a:off x="8333836" y="475487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A999AEE-8CA0-863E-F5C8-A7D288B371D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>
            <a:off x="8465200" y="1637351"/>
            <a:ext cx="222142" cy="288109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B8B7D-295D-3FEE-7B52-3B404962C918}"/>
              </a:ext>
            </a:extLst>
          </p:cNvPr>
          <p:cNvSpPr/>
          <p:nvPr/>
        </p:nvSpPr>
        <p:spPr>
          <a:xfrm>
            <a:off x="110661" y="1442679"/>
            <a:ext cx="8821559" cy="3285004"/>
          </a:xfrm>
          <a:prstGeom prst="roundRect">
            <a:avLst>
              <a:gd name="adj" fmla="val 6610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AAF26-E372-537A-BB2A-731C3A0229E8}"/>
              </a:ext>
            </a:extLst>
          </p:cNvPr>
          <p:cNvSpPr txBox="1"/>
          <p:nvPr/>
        </p:nvSpPr>
        <p:spPr>
          <a:xfrm>
            <a:off x="7773779" y="1248006"/>
            <a:ext cx="787658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768x9</a:t>
            </a:r>
          </a:p>
        </p:txBody>
      </p:sp>
    </p:spTree>
    <p:extLst>
      <p:ext uri="{BB962C8B-B14F-4D97-AF65-F5344CB8AC3E}">
        <p14:creationId xmlns:p14="http://schemas.microsoft.com/office/powerpoint/2010/main" val="3343542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3" grpId="0" animBg="1"/>
      <p:bldP spid="15" grpId="0" animBg="1"/>
      <p:bldP spid="17" grpId="0" animBg="1"/>
      <p:bldP spid="18" grpId="0" animBg="1"/>
      <p:bldP spid="21" grpId="0" animBg="1"/>
      <p:bldP spid="10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CEBF7B-1957-084C-CA67-9D60B5EA7EA5}"/>
              </a:ext>
            </a:extLst>
          </p:cNvPr>
          <p:cNvGrpSpPr/>
          <p:nvPr/>
        </p:nvGrpSpPr>
        <p:grpSpPr>
          <a:xfrm>
            <a:off x="2984358" y="2015095"/>
            <a:ext cx="3208392" cy="870922"/>
            <a:chOff x="2984358" y="1781169"/>
            <a:chExt cx="3208392" cy="870922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2EC7C7A5-AA46-6F8C-B3BE-4743DFA5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0759" y="2087483"/>
              <a:ext cx="291229" cy="300937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22E73A86-688E-DC2D-3591-FDFFB52F7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0511"/>
            <a:stretch/>
          </p:blipFill>
          <p:spPr>
            <a:xfrm rot="16200000">
              <a:off x="3208797" y="2073212"/>
              <a:ext cx="444500" cy="291229"/>
            </a:xfrm>
            <a:prstGeom prst="rect">
              <a:avLst/>
            </a:prstGeom>
          </p:spPr>
        </p:pic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1E5A6BA-5B6A-C7A4-772E-213ABF8001B8}"/>
                </a:ext>
              </a:extLst>
            </p:cNvPr>
            <p:cNvSpPr/>
            <p:nvPr/>
          </p:nvSpPr>
          <p:spPr>
            <a:xfrm>
              <a:off x="3540638" y="2092196"/>
              <a:ext cx="361882" cy="3009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C63782F-A5FB-158A-F8DC-3C01104D70CE}"/>
                </a:ext>
              </a:extLst>
            </p:cNvPr>
            <p:cNvSpPr txBox="1"/>
            <p:nvPr/>
          </p:nvSpPr>
          <p:spPr>
            <a:xfrm>
              <a:off x="3448318" y="1918571"/>
              <a:ext cx="5497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dirty="0"/>
                <a:t>+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8BC8106-B88C-35AA-1A18-8C58E764888C}"/>
                </a:ext>
              </a:extLst>
            </p:cNvPr>
            <p:cNvSpPr txBox="1"/>
            <p:nvPr/>
          </p:nvSpPr>
          <p:spPr>
            <a:xfrm>
              <a:off x="2984358" y="1838893"/>
              <a:ext cx="352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rgbClr val="0070C0"/>
                  </a:solidFill>
                  <a:latin typeface="Trebuchet MS" panose="020B0703020202090204" pitchFamily="34" charset="0"/>
                </a:rPr>
                <a:t>PE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690900D1-47E5-4C8E-386D-1D85DE5C1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487420" y="2389869"/>
              <a:ext cx="444500" cy="253038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DF2B5649-6C6E-3B16-63C3-9B1D64FF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5432" y="2087483"/>
              <a:ext cx="291229" cy="300937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42499252-91C1-DFC6-7CA3-636D010FDA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0511"/>
            <a:stretch/>
          </p:blipFill>
          <p:spPr>
            <a:xfrm rot="16200000">
              <a:off x="5403470" y="2073212"/>
              <a:ext cx="444500" cy="291229"/>
            </a:xfrm>
            <a:prstGeom prst="rect">
              <a:avLst/>
            </a:prstGeom>
          </p:spPr>
        </p:pic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24C34B6-E757-8A15-F85F-83FA54B9D662}"/>
                </a:ext>
              </a:extLst>
            </p:cNvPr>
            <p:cNvSpPr/>
            <p:nvPr/>
          </p:nvSpPr>
          <p:spPr>
            <a:xfrm>
              <a:off x="5735311" y="2092196"/>
              <a:ext cx="361882" cy="3009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A709FD7-7AB4-14EE-DC6C-31FDED87D90C}"/>
                </a:ext>
              </a:extLst>
            </p:cNvPr>
            <p:cNvSpPr txBox="1"/>
            <p:nvPr/>
          </p:nvSpPr>
          <p:spPr>
            <a:xfrm>
              <a:off x="5642991" y="1918571"/>
              <a:ext cx="5497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dirty="0"/>
                <a:t>+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B1C7392-73FB-9237-2C55-C36858434778}"/>
                </a:ext>
              </a:extLst>
            </p:cNvPr>
            <p:cNvSpPr txBox="1"/>
            <p:nvPr/>
          </p:nvSpPr>
          <p:spPr>
            <a:xfrm>
              <a:off x="5179031" y="1838893"/>
              <a:ext cx="352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rgbClr val="0070C0"/>
                  </a:solidFill>
                  <a:latin typeface="Trebuchet MS" panose="020B0703020202090204" pitchFamily="34" charset="0"/>
                </a:rPr>
                <a:t>PE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EC302681-E640-FB80-3F2E-203F530E8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661023" y="2399053"/>
              <a:ext cx="444500" cy="253038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006B3D13-78F8-4337-DA84-16841E88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485075" y="1782618"/>
              <a:ext cx="444500" cy="253038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01C83AEC-BB6C-141D-4D13-FC4C27412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658678" y="1781169"/>
              <a:ext cx="444500" cy="253038"/>
            </a:xfrm>
            <a:prstGeom prst="rect">
              <a:avLst/>
            </a:prstGeom>
          </p:spPr>
        </p:pic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D32FE65-5993-C2A7-817A-A157BB7E45E7}"/>
              </a:ext>
            </a:extLst>
          </p:cNvPr>
          <p:cNvGrpSpPr/>
          <p:nvPr/>
        </p:nvGrpSpPr>
        <p:grpSpPr>
          <a:xfrm>
            <a:off x="3466140" y="499749"/>
            <a:ext cx="2433112" cy="259333"/>
            <a:chOff x="3466140" y="499749"/>
            <a:chExt cx="2433112" cy="259333"/>
          </a:xfrm>
        </p:grpSpPr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94BCA42E-91FF-0E0E-28DC-1AC52DA11F86}"/>
                </a:ext>
              </a:extLst>
            </p:cNvPr>
            <p:cNvCxnSpPr/>
            <p:nvPr/>
          </p:nvCxnSpPr>
          <p:spPr>
            <a:xfrm flipH="1" flipV="1">
              <a:off x="3729804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E0B9C766-B181-83C3-D43D-6BA973810533}"/>
                </a:ext>
              </a:extLst>
            </p:cNvPr>
            <p:cNvCxnSpPr/>
            <p:nvPr/>
          </p:nvCxnSpPr>
          <p:spPr>
            <a:xfrm flipH="1" flipV="1">
              <a:off x="4006733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95F3A0C-2573-4624-2F1F-02C494919A54}"/>
                </a:ext>
              </a:extLst>
            </p:cNvPr>
            <p:cNvCxnSpPr/>
            <p:nvPr/>
          </p:nvCxnSpPr>
          <p:spPr>
            <a:xfrm flipH="1" flipV="1">
              <a:off x="4272002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E0C41BC2-0553-A07A-9AAF-344433ED5629}"/>
                </a:ext>
              </a:extLst>
            </p:cNvPr>
            <p:cNvCxnSpPr/>
            <p:nvPr/>
          </p:nvCxnSpPr>
          <p:spPr>
            <a:xfrm flipH="1" flipV="1">
              <a:off x="4546402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7BA6EB9-9E0D-18E5-AD3E-D58036A4930E}"/>
                </a:ext>
              </a:extLst>
            </p:cNvPr>
            <p:cNvCxnSpPr/>
            <p:nvPr/>
          </p:nvCxnSpPr>
          <p:spPr>
            <a:xfrm flipH="1" flipV="1">
              <a:off x="4811671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36BB4C0C-6838-9CC8-34C8-DEA5184A818D}"/>
                </a:ext>
              </a:extLst>
            </p:cNvPr>
            <p:cNvCxnSpPr/>
            <p:nvPr/>
          </p:nvCxnSpPr>
          <p:spPr>
            <a:xfrm flipH="1" flipV="1">
              <a:off x="5088171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96DC8884-CA42-4DE3-F741-FCAE380BDC4C}"/>
                </a:ext>
              </a:extLst>
            </p:cNvPr>
            <p:cNvCxnSpPr/>
            <p:nvPr/>
          </p:nvCxnSpPr>
          <p:spPr>
            <a:xfrm flipH="1" flipV="1">
              <a:off x="5357733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84C51F95-0FA4-A39F-FF4A-702F33555B4E}"/>
                </a:ext>
              </a:extLst>
            </p:cNvPr>
            <p:cNvCxnSpPr/>
            <p:nvPr/>
          </p:nvCxnSpPr>
          <p:spPr>
            <a:xfrm flipH="1" flipV="1">
              <a:off x="5627840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5D35479-CE4B-0081-CCB9-123CCCD05036}"/>
                </a:ext>
              </a:extLst>
            </p:cNvPr>
            <p:cNvCxnSpPr/>
            <p:nvPr/>
          </p:nvCxnSpPr>
          <p:spPr>
            <a:xfrm flipH="1" flipV="1">
              <a:off x="5899250" y="509142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9148B679-3761-0A46-6904-343B2E80CB9F}"/>
                </a:ext>
              </a:extLst>
            </p:cNvPr>
            <p:cNvCxnSpPr/>
            <p:nvPr/>
          </p:nvCxnSpPr>
          <p:spPr>
            <a:xfrm flipH="1" flipV="1">
              <a:off x="3466140" y="499749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BB52446-B165-5CE8-58E9-8BBB37B1F792}"/>
              </a:ext>
            </a:extLst>
          </p:cNvPr>
          <p:cNvGrpSpPr/>
          <p:nvPr/>
        </p:nvGrpSpPr>
        <p:grpSpPr>
          <a:xfrm>
            <a:off x="3258747" y="655110"/>
            <a:ext cx="2876240" cy="561178"/>
            <a:chOff x="3258747" y="655110"/>
            <a:chExt cx="2876240" cy="561178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DF960CE9-12B8-A5A1-0758-05449E9F3D65}"/>
                </a:ext>
              </a:extLst>
            </p:cNvPr>
            <p:cNvCxnSpPr/>
            <p:nvPr/>
          </p:nvCxnSpPr>
          <p:spPr>
            <a:xfrm flipH="1" flipV="1">
              <a:off x="3466683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DD0F8AB-FA44-A25B-FBF3-8C1F22731CA7}"/>
                </a:ext>
              </a:extLst>
            </p:cNvPr>
            <p:cNvCxnSpPr/>
            <p:nvPr/>
          </p:nvCxnSpPr>
          <p:spPr>
            <a:xfrm flipH="1" flipV="1">
              <a:off x="3731952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60379E0E-35AF-A681-9822-AD1075968C00}"/>
                </a:ext>
              </a:extLst>
            </p:cNvPr>
            <p:cNvCxnSpPr/>
            <p:nvPr/>
          </p:nvCxnSpPr>
          <p:spPr>
            <a:xfrm flipH="1" flipV="1">
              <a:off x="4008881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2F73BAFC-8C64-C18D-8E9C-3AAD34BF3028}"/>
                </a:ext>
              </a:extLst>
            </p:cNvPr>
            <p:cNvCxnSpPr/>
            <p:nvPr/>
          </p:nvCxnSpPr>
          <p:spPr>
            <a:xfrm flipH="1" flipV="1">
              <a:off x="4274150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9FDBB895-6F20-AF62-C6FD-4E630D2EEA81}"/>
                </a:ext>
              </a:extLst>
            </p:cNvPr>
            <p:cNvCxnSpPr/>
            <p:nvPr/>
          </p:nvCxnSpPr>
          <p:spPr>
            <a:xfrm flipH="1" flipV="1">
              <a:off x="4548550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BA7738A5-F229-9258-366E-113E652BBDDD}"/>
                </a:ext>
              </a:extLst>
            </p:cNvPr>
            <p:cNvCxnSpPr/>
            <p:nvPr/>
          </p:nvCxnSpPr>
          <p:spPr>
            <a:xfrm flipH="1" flipV="1">
              <a:off x="4813819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D6EEFECA-5BB6-E2F0-411A-A1343DA78477}"/>
                </a:ext>
              </a:extLst>
            </p:cNvPr>
            <p:cNvCxnSpPr/>
            <p:nvPr/>
          </p:nvCxnSpPr>
          <p:spPr>
            <a:xfrm flipH="1" flipV="1">
              <a:off x="5090319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4FC43273-BDAF-4577-B7C4-5C5D6D57FD33}"/>
                </a:ext>
              </a:extLst>
            </p:cNvPr>
            <p:cNvCxnSpPr/>
            <p:nvPr/>
          </p:nvCxnSpPr>
          <p:spPr>
            <a:xfrm flipH="1" flipV="1">
              <a:off x="5359881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AF25C7-DF39-2A8F-1404-44D06716348C}"/>
                </a:ext>
              </a:extLst>
            </p:cNvPr>
            <p:cNvCxnSpPr/>
            <p:nvPr/>
          </p:nvCxnSpPr>
          <p:spPr>
            <a:xfrm flipH="1" flipV="1">
              <a:off x="5629988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B9BD2B70-7D19-BBE6-1130-DCDCD443B697}"/>
                </a:ext>
              </a:extLst>
            </p:cNvPr>
            <p:cNvCxnSpPr/>
            <p:nvPr/>
          </p:nvCxnSpPr>
          <p:spPr>
            <a:xfrm flipH="1" flipV="1">
              <a:off x="5901398" y="966348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4E752F5B-DADA-3804-75D2-009699217D32}"/>
                </a:ext>
              </a:extLst>
            </p:cNvPr>
            <p:cNvSpPr/>
            <p:nvPr/>
          </p:nvSpPr>
          <p:spPr>
            <a:xfrm>
              <a:off x="3258747" y="655110"/>
              <a:ext cx="2876240" cy="316613"/>
            </a:xfrm>
            <a:prstGeom prst="roundRect">
              <a:avLst/>
            </a:prstGeom>
            <a:solidFill>
              <a:srgbClr val="FEE1BB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rebuchet MS" panose="020B0703020202090204" pitchFamily="34" charset="0"/>
                </a:rPr>
                <a:t>Transformer Encoder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-979517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77E70-CA0B-74BE-6D18-DA236530D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7" r="7805" b="7330"/>
          <a:stretch/>
        </p:blipFill>
        <p:spPr>
          <a:xfrm>
            <a:off x="3657600" y="4593108"/>
            <a:ext cx="146955" cy="1905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B93752-89FE-AC22-A75C-C567E6147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7" t="7330" r="7805"/>
          <a:stretch/>
        </p:blipFill>
        <p:spPr>
          <a:xfrm>
            <a:off x="3931920" y="4593108"/>
            <a:ext cx="146955" cy="1905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22B00-432C-A24A-8511-80A9266D1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7" t="7330" r="7805"/>
          <a:stretch/>
        </p:blipFill>
        <p:spPr>
          <a:xfrm rot="10800000">
            <a:off x="4206240" y="4593108"/>
            <a:ext cx="146955" cy="1905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1AAB00-7BFB-8BA4-ACFD-1913E56F9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7" r="7805" b="7330"/>
          <a:stretch/>
        </p:blipFill>
        <p:spPr>
          <a:xfrm rot="10800000">
            <a:off x="4480560" y="4593108"/>
            <a:ext cx="146955" cy="1905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8D6A0-2A6B-A5BC-9F8A-B5E148F74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7" r="7805" b="7330"/>
          <a:stretch/>
        </p:blipFill>
        <p:spPr>
          <a:xfrm>
            <a:off x="4754880" y="4593108"/>
            <a:ext cx="146955" cy="1905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F41915-B6F8-1EAB-A7B8-A5B9A2D75B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7" t="7330" r="7805"/>
          <a:stretch/>
        </p:blipFill>
        <p:spPr>
          <a:xfrm>
            <a:off x="5029200" y="4593108"/>
            <a:ext cx="146955" cy="19059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6E527B-1D8F-5A45-841D-CAA37646C0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7" t="7330" r="7805"/>
          <a:stretch/>
        </p:blipFill>
        <p:spPr>
          <a:xfrm rot="10800000">
            <a:off x="5303520" y="4593108"/>
            <a:ext cx="146955" cy="1905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75676E-BF53-C5DE-6A31-F96EA4975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7" r="7805" b="7330"/>
          <a:stretch/>
        </p:blipFill>
        <p:spPr>
          <a:xfrm rot="10800000">
            <a:off x="5577840" y="4593108"/>
            <a:ext cx="146955" cy="19059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999AEE-8CA0-863E-F5C8-A7D288B37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7" t="7330" r="7805"/>
          <a:stretch/>
        </p:blipFill>
        <p:spPr>
          <a:xfrm>
            <a:off x="5852160" y="4593108"/>
            <a:ext cx="146955" cy="1905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E9F08-4802-47AC-40E6-956AFDC3D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41" y="4537988"/>
            <a:ext cx="615208" cy="615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4A4B43-DBA4-6436-9FE2-B623249FC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006" y="4537988"/>
            <a:ext cx="615208" cy="6152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1672CA-B73E-302E-C748-2596E7FF9A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662" y="4537988"/>
            <a:ext cx="615208" cy="6152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AE5C79-583A-1F9A-7246-08979853B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941" y="5286644"/>
            <a:ext cx="615208" cy="6152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BA3147C-FF7F-2A48-F1BE-578EC163B6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006" y="5286644"/>
            <a:ext cx="615208" cy="6152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562A33-40B1-E1A1-8ED4-2AABBCD2E6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3662" y="5286644"/>
            <a:ext cx="615208" cy="6152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8B45835-2D60-E9A5-9E40-D818E28F86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941" y="6035300"/>
            <a:ext cx="615208" cy="6152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D6E0F8C-F285-9F07-AFB0-4DD25B7DF9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5006" y="6035300"/>
            <a:ext cx="615208" cy="6152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8DD355-5494-1535-7EEE-A45E453CA7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3662" y="6035300"/>
            <a:ext cx="615208" cy="615208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FBAA5C1D-D9BE-5EF5-3EFA-BDB8D19972A1}"/>
              </a:ext>
            </a:extLst>
          </p:cNvPr>
          <p:cNvSpPr/>
          <p:nvPr/>
        </p:nvSpPr>
        <p:spPr>
          <a:xfrm>
            <a:off x="2764809" y="5366318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BC4BD8A-BE5C-D13F-07A6-0CA7FAE67ED9}"/>
              </a:ext>
            </a:extLst>
          </p:cNvPr>
          <p:cNvGrpSpPr/>
          <p:nvPr/>
        </p:nvGrpSpPr>
        <p:grpSpPr>
          <a:xfrm>
            <a:off x="3627429" y="6632732"/>
            <a:ext cx="2399808" cy="139700"/>
            <a:chOff x="3627429" y="6632732"/>
            <a:chExt cx="2399808" cy="1397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8FDC62A-7A08-5A00-D6D5-B87ECA4AB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27429" y="6632732"/>
              <a:ext cx="203200" cy="127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33B3E47-C51E-584B-081A-E2023479F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14773" y="6632732"/>
              <a:ext cx="546100" cy="127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7EC3156-608D-5D60-9103-CF17E3C11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824037" y="6632732"/>
              <a:ext cx="203200" cy="139700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FEEF89E-7C76-2EA6-DBBD-F6799FDF94DF}"/>
              </a:ext>
            </a:extLst>
          </p:cNvPr>
          <p:cNvGrpSpPr/>
          <p:nvPr/>
        </p:nvGrpSpPr>
        <p:grpSpPr>
          <a:xfrm>
            <a:off x="3627429" y="2874372"/>
            <a:ext cx="2399808" cy="1684722"/>
            <a:chOff x="3627429" y="2863739"/>
            <a:chExt cx="2399808" cy="1684722"/>
          </a:xfrm>
        </p:grpSpPr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8D33E7DD-7F5C-9E66-2465-8A6370A90829}"/>
                </a:ext>
              </a:extLst>
            </p:cNvPr>
            <p:cNvSpPr/>
            <p:nvPr/>
          </p:nvSpPr>
          <p:spPr>
            <a:xfrm rot="16200000">
              <a:off x="4672754" y="4177175"/>
              <a:ext cx="303027" cy="439546"/>
            </a:xfrm>
            <a:prstGeom prst="rightArrow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1D82750-65E4-E671-2B41-4BBC53D89A3E}"/>
                </a:ext>
              </a:extLst>
            </p:cNvPr>
            <p:cNvSpPr/>
            <p:nvPr/>
          </p:nvSpPr>
          <p:spPr>
            <a:xfrm>
              <a:off x="4001982" y="3870980"/>
              <a:ext cx="1645920" cy="3745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DC35FB7-EB05-5F35-A1AD-900DFE806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06239" y="3962934"/>
              <a:ext cx="1129020" cy="236730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4C20B296-CB74-B024-4309-E5343997F46A}"/>
                </a:ext>
              </a:extLst>
            </p:cNvPr>
            <p:cNvSpPr/>
            <p:nvPr/>
          </p:nvSpPr>
          <p:spPr>
            <a:xfrm rot="16200000">
              <a:off x="4678496" y="3473972"/>
              <a:ext cx="303027" cy="439546"/>
            </a:xfrm>
            <a:prstGeom prst="rightArrow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BD0ECC4-AFDC-64CF-9FD7-DB28934E6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3353" b="2157"/>
            <a:stretch/>
          </p:blipFill>
          <p:spPr>
            <a:xfrm>
              <a:off x="3627429" y="2863739"/>
              <a:ext cx="2399808" cy="631606"/>
            </a:xfrm>
            <a:prstGeom prst="rect">
              <a:avLst/>
            </a:prstGeom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2604C-2EE1-959A-A37D-3BBE2A65F84A}"/>
              </a:ext>
            </a:extLst>
          </p:cNvPr>
          <p:cNvGrpSpPr/>
          <p:nvPr/>
        </p:nvGrpSpPr>
        <p:grpSpPr>
          <a:xfrm>
            <a:off x="6134986" y="4593108"/>
            <a:ext cx="944226" cy="1905948"/>
            <a:chOff x="6134986" y="4593108"/>
            <a:chExt cx="944226" cy="1905948"/>
          </a:xfrm>
        </p:grpSpPr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743129AB-3B00-8629-48BA-CFAE0403FD2F}"/>
                </a:ext>
              </a:extLst>
            </p:cNvPr>
            <p:cNvSpPr/>
            <p:nvPr/>
          </p:nvSpPr>
          <p:spPr>
            <a:xfrm>
              <a:off x="6134986" y="4593108"/>
              <a:ext cx="480146" cy="1905948"/>
            </a:xfrm>
            <a:prstGeom prst="rightBrace">
              <a:avLst/>
            </a:prstGeom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35D292B-A802-A017-1765-EFA4E896F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710912" y="5387332"/>
              <a:ext cx="368300" cy="317500"/>
            </a:xfrm>
            <a:prstGeom prst="rect">
              <a:avLst/>
            </a:prstGeom>
          </p:spPr>
        </p:pic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E28B92BA-8970-7988-DE92-3F42BF1D5EA1}"/>
              </a:ext>
            </a:extLst>
          </p:cNvPr>
          <p:cNvSpPr txBox="1"/>
          <p:nvPr/>
        </p:nvSpPr>
        <p:spPr>
          <a:xfrm>
            <a:off x="4164035" y="1953458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rgbClr val="0070C0"/>
                </a:solidFill>
              </a:rPr>
              <a:t>. . . 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E86E28FA-8D12-C81E-2BAE-B9B8C7758A5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3353" b="2157"/>
          <a:stretch/>
        </p:blipFill>
        <p:spPr>
          <a:xfrm>
            <a:off x="3627429" y="1140475"/>
            <a:ext cx="2399808" cy="631606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FD821A2-9862-6472-88F8-787C2EDE00A9}"/>
              </a:ext>
            </a:extLst>
          </p:cNvPr>
          <p:cNvGrpSpPr/>
          <p:nvPr/>
        </p:nvGrpSpPr>
        <p:grpSpPr>
          <a:xfrm>
            <a:off x="3653107" y="1089860"/>
            <a:ext cx="3381655" cy="920118"/>
            <a:chOff x="3653107" y="834676"/>
            <a:chExt cx="3381655" cy="920118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ECFFB02-79CB-D636-9063-BC752CD34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755362" y="1146651"/>
              <a:ext cx="279400" cy="3175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81B3246-1391-5B5E-58A4-57E4DCB05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653107" y="1621444"/>
              <a:ext cx="177800" cy="1270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30A3BEC-79C7-15D3-78F7-CA4A46BEE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959859" y="1621444"/>
              <a:ext cx="520700" cy="1270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FF4B261-FE73-D239-E27A-811AD9C5F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819530" y="1615094"/>
              <a:ext cx="177800" cy="139700"/>
            </a:xfrm>
            <a:prstGeom prst="rect">
              <a:avLst/>
            </a:prstGeom>
          </p:spPr>
        </p:pic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BF7A9CE7-D0C0-1342-B1EB-6AB06E7CE894}"/>
                </a:ext>
              </a:extLst>
            </p:cNvPr>
            <p:cNvSpPr/>
            <p:nvPr/>
          </p:nvSpPr>
          <p:spPr>
            <a:xfrm>
              <a:off x="6266861" y="834676"/>
              <a:ext cx="214349" cy="770226"/>
            </a:xfrm>
            <a:prstGeom prst="rightBrace">
              <a:avLst/>
            </a:prstGeom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B295B49-C7C8-03F7-55F4-525CA63141FE}"/>
              </a:ext>
            </a:extLst>
          </p:cNvPr>
          <p:cNvGrpSpPr/>
          <p:nvPr/>
        </p:nvGrpSpPr>
        <p:grpSpPr>
          <a:xfrm>
            <a:off x="3630429" y="2855428"/>
            <a:ext cx="3496028" cy="841166"/>
            <a:chOff x="3630429" y="2664034"/>
            <a:chExt cx="3496028" cy="841166"/>
          </a:xfrm>
        </p:grpSpPr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5108B2E6-D8EF-94CC-FBBA-AF4BB9282A5D}"/>
                </a:ext>
              </a:extLst>
            </p:cNvPr>
            <p:cNvSpPr/>
            <p:nvPr/>
          </p:nvSpPr>
          <p:spPr>
            <a:xfrm>
              <a:off x="6267884" y="2664034"/>
              <a:ext cx="214349" cy="770226"/>
            </a:xfrm>
            <a:prstGeom prst="rightBrace">
              <a:avLst/>
            </a:prstGeom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81DEDAB1-AB47-68F4-6A8D-97D780D4D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745457" y="2935766"/>
              <a:ext cx="381000" cy="31750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FEC854F-254B-19AA-0E6F-E53E18D67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630429" y="3352800"/>
              <a:ext cx="203200" cy="152400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9AE81BA-8C7C-AEDB-502B-6F65971E1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911891" y="3352800"/>
              <a:ext cx="533400" cy="152400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634850E4-B324-867F-224D-DC6C0E222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788848" y="3352800"/>
              <a:ext cx="203200" cy="152400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021A05A-4ED9-EAE8-7E1E-71BC2F99D447}"/>
              </a:ext>
            </a:extLst>
          </p:cNvPr>
          <p:cNvGrpSpPr/>
          <p:nvPr/>
        </p:nvGrpSpPr>
        <p:grpSpPr>
          <a:xfrm>
            <a:off x="3352029" y="1115145"/>
            <a:ext cx="232117" cy="873877"/>
            <a:chOff x="3352029" y="859961"/>
            <a:chExt cx="232117" cy="873877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54AFDF4B-0B7F-650C-D801-B8F8D5F3E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352029" y="859961"/>
              <a:ext cx="232117" cy="685800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695AA357-A091-79E7-184B-0C5245995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377312" y="1594138"/>
              <a:ext cx="177800" cy="1397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C4CC7F6-782B-FF6F-29D7-60BAB9873E19}"/>
              </a:ext>
            </a:extLst>
          </p:cNvPr>
          <p:cNvGrpSpPr/>
          <p:nvPr/>
        </p:nvGrpSpPr>
        <p:grpSpPr>
          <a:xfrm>
            <a:off x="2291634" y="164526"/>
            <a:ext cx="1400182" cy="369332"/>
            <a:chOff x="2291634" y="164526"/>
            <a:chExt cx="1400182" cy="369332"/>
          </a:xfrm>
        </p:grpSpPr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2294AD1A-EA89-47D1-0C29-CB8E80F281A4}"/>
                </a:ext>
              </a:extLst>
            </p:cNvPr>
            <p:cNvSpPr/>
            <p:nvPr/>
          </p:nvSpPr>
          <p:spPr>
            <a:xfrm>
              <a:off x="3235857" y="188784"/>
              <a:ext cx="455959" cy="31661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Trebuchet MS" panose="020B0703020202090204" pitchFamily="34" charset="0"/>
                </a:rPr>
                <a:t>MLP</a:t>
              </a:r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4B4B7C84-1919-F5AF-6685-77CA3603F5A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110917" y="227872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3ED785A-34F9-8307-3978-171CF5375025}"/>
                </a:ext>
              </a:extLst>
            </p:cNvPr>
            <p:cNvSpPr txBox="1"/>
            <p:nvPr/>
          </p:nvSpPr>
          <p:spPr>
            <a:xfrm>
              <a:off x="2291634" y="164526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>
                  <a:latin typeface="Trebuchet MS" panose="020B0703020202090204" pitchFamily="34" charset="0"/>
                </a:rPr>
                <a:t>Class</a:t>
              </a:r>
              <a:endParaRPr lang="es-ES_tradnl" dirty="0">
                <a:latin typeface="Trebuchet MS" panose="020B070302020209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BD2FDC4-8712-A546-853A-9871E97F3E2B}"/>
              </a:ext>
            </a:extLst>
          </p:cNvPr>
          <p:cNvGrpSpPr/>
          <p:nvPr/>
        </p:nvGrpSpPr>
        <p:grpSpPr>
          <a:xfrm>
            <a:off x="3280011" y="219987"/>
            <a:ext cx="5538442" cy="6441442"/>
            <a:chOff x="2468443" y="-581991"/>
            <a:chExt cx="5538442" cy="64414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1409762-832A-01A0-9ECE-B262FCAD7E3F}"/>
                </a:ext>
              </a:extLst>
            </p:cNvPr>
            <p:cNvSpPr/>
            <p:nvPr/>
          </p:nvSpPr>
          <p:spPr>
            <a:xfrm>
              <a:off x="2468443" y="-581991"/>
              <a:ext cx="95158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3F76FAF-6267-3ED7-46B9-E21347C8FA1C}"/>
                </a:ext>
              </a:extLst>
            </p:cNvPr>
            <p:cNvSpPr/>
            <p:nvPr/>
          </p:nvSpPr>
          <p:spPr>
            <a:xfrm>
              <a:off x="3080474" y="-86431"/>
              <a:ext cx="95158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1A6408-3526-568D-D6CC-BF68AA3E0EAB}"/>
                </a:ext>
              </a:extLst>
            </p:cNvPr>
            <p:cNvSpPr/>
            <p:nvPr/>
          </p:nvSpPr>
          <p:spPr>
            <a:xfrm>
              <a:off x="3295131" y="3157283"/>
              <a:ext cx="95158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8556DB7-1E71-315A-048C-CAB04333FE8E}"/>
                </a:ext>
              </a:extLst>
            </p:cNvPr>
            <p:cNvSpPr/>
            <p:nvPr/>
          </p:nvSpPr>
          <p:spPr>
            <a:xfrm>
              <a:off x="4250969" y="3171810"/>
              <a:ext cx="95158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C97F07-71D2-D2C3-12BF-5A3E7B75327E}"/>
                </a:ext>
              </a:extLst>
            </p:cNvPr>
            <p:cNvSpPr/>
            <p:nvPr/>
          </p:nvSpPr>
          <p:spPr>
            <a:xfrm>
              <a:off x="6246652" y="5625213"/>
              <a:ext cx="95158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D9FF64-751D-A849-2ECD-BCD9EEEFB045}"/>
                </a:ext>
              </a:extLst>
            </p:cNvPr>
            <p:cNvSpPr txBox="1"/>
            <p:nvPr/>
          </p:nvSpPr>
          <p:spPr>
            <a:xfrm>
              <a:off x="6413051" y="5490119"/>
              <a:ext cx="15938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To be learned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766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44C9-4458-2999-3437-9C5ED536FD1C}"/>
              </a:ext>
            </a:extLst>
          </p:cNvPr>
          <p:cNvSpPr txBox="1"/>
          <p:nvPr/>
        </p:nvSpPr>
        <p:spPr>
          <a:xfrm>
            <a:off x="293511" y="5723467"/>
            <a:ext cx="8145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Zhong, Y., &amp; Deng, W. (2021). Face transformer for recognition. </a:t>
            </a:r>
            <a:r>
              <a:rPr lang="en-US" sz="10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arXiv</a:t>
            </a:r>
            <a:r>
              <a:rPr lang="en-US" sz="1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 preprint arXiv:2103.14803</a:t>
            </a:r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.</a:t>
            </a:r>
            <a:endParaRPr lang="es-ES_tradnl" sz="10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703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A86885-797C-53E6-413F-3B714B21C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43616"/>
            <a:ext cx="8944417" cy="349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73123-544A-5F6B-3404-A4A03609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152"/>
            <a:ext cx="8726875" cy="2566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8F44C9-4458-2999-3437-9C5ED536FD1C}"/>
              </a:ext>
            </a:extLst>
          </p:cNvPr>
          <p:cNvSpPr txBox="1"/>
          <p:nvPr/>
        </p:nvSpPr>
        <p:spPr>
          <a:xfrm>
            <a:off x="293511" y="5723467"/>
            <a:ext cx="8145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Zhong, Y., &amp; Deng, W. (2021). Face transformer for recognition. </a:t>
            </a:r>
            <a:r>
              <a:rPr lang="en-US" sz="10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arXiv</a:t>
            </a:r>
            <a:r>
              <a:rPr lang="en-US" sz="1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 preprint arXiv:2103.14803</a:t>
            </a:r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.</a:t>
            </a:r>
            <a:endParaRPr lang="es-ES_tradnl" sz="10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808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F5390-B120-78F7-CC3C-EDB0F89E73EF}"/>
              </a:ext>
            </a:extLst>
          </p:cNvPr>
          <p:cNvSpPr txBox="1"/>
          <p:nvPr/>
        </p:nvSpPr>
        <p:spPr>
          <a:xfrm>
            <a:off x="209006" y="6357257"/>
            <a:ext cx="8327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Shusen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Wang: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Vision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Transformer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for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Classification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2"/>
              </a:rPr>
              <a:t>https://youtu.be/HZ4j_U3FC94?si=plI9zvAIxx2eIYgq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7E0FA6-6F73-2AAF-D985-55B85AE6C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602420"/>
            <a:ext cx="7772400" cy="38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7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F5390-B120-78F7-CC3C-EDB0F89E73EF}"/>
              </a:ext>
            </a:extLst>
          </p:cNvPr>
          <p:cNvSpPr txBox="1"/>
          <p:nvPr/>
        </p:nvSpPr>
        <p:spPr>
          <a:xfrm>
            <a:off x="209006" y="6357257"/>
            <a:ext cx="8327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Shusen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Wang: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Vision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Transformer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for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Classification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2"/>
              </a:rPr>
              <a:t>https://youtu.be/HZ4j_U3FC94?si=plI9zvAIxx2eIYgq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8174164-387A-0A4B-C5DE-4F92D255D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745467"/>
              </p:ext>
            </p:extLst>
          </p:nvPr>
        </p:nvGraphicFramePr>
        <p:xfrm>
          <a:off x="878596" y="2460587"/>
          <a:ext cx="7386808" cy="26840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1758">
                  <a:extLst>
                    <a:ext uri="{9D8B030D-6E8A-4147-A177-3AD203B41FA5}">
                      <a16:colId xmlns:a16="http://schemas.microsoft.com/office/drawing/2014/main" val="2018661089"/>
                    </a:ext>
                  </a:extLst>
                </a:gridCol>
                <a:gridCol w="2081646">
                  <a:extLst>
                    <a:ext uri="{9D8B030D-6E8A-4147-A177-3AD203B41FA5}">
                      <a16:colId xmlns:a16="http://schemas.microsoft.com/office/drawing/2014/main" val="4161087036"/>
                    </a:ext>
                  </a:extLst>
                </a:gridCol>
                <a:gridCol w="1846702">
                  <a:extLst>
                    <a:ext uri="{9D8B030D-6E8A-4147-A177-3AD203B41FA5}">
                      <a16:colId xmlns:a16="http://schemas.microsoft.com/office/drawing/2014/main" val="3110838421"/>
                    </a:ext>
                  </a:extLst>
                </a:gridCol>
                <a:gridCol w="1846702">
                  <a:extLst>
                    <a:ext uri="{9D8B030D-6E8A-4147-A177-3AD203B41FA5}">
                      <a16:colId xmlns:a16="http://schemas.microsoft.com/office/drawing/2014/main" val="173414474"/>
                    </a:ext>
                  </a:extLst>
                </a:gridCol>
              </a:tblGrid>
              <a:tr h="586036">
                <a:tc>
                  <a:txBody>
                    <a:bodyPr/>
                    <a:lstStyle/>
                    <a:p>
                      <a:r>
                        <a:rPr lang="en-CL" dirty="0">
                          <a:latin typeface="Trebuchet MS" panose="020B0703020202090204" pitchFamily="34" charset="0"/>
                        </a:rPr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>
                          <a:latin typeface="Trebuchet MS" panose="020B0703020202090204" pitchFamily="34" charset="0"/>
                        </a:rPr>
                        <a:t>#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>
                          <a:latin typeface="Trebuchet MS" panose="020B0703020202090204" pitchFamily="34" charset="0"/>
                        </a:rPr>
                        <a:t># of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>
                          <a:latin typeface="Trebuchet MS" panose="020B0703020202090204" pitchFamily="34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51842"/>
                  </a:ext>
                </a:extLst>
              </a:tr>
              <a:tr h="738130">
                <a:tc>
                  <a:txBody>
                    <a:bodyPr/>
                    <a:lstStyle/>
                    <a:p>
                      <a:r>
                        <a:rPr lang="en-CL" dirty="0">
                          <a:latin typeface="Trebuchet MS" panose="020B0703020202090204" pitchFamily="34" charset="0"/>
                        </a:rPr>
                        <a:t>ImageNet</a:t>
                      </a:r>
                    </a:p>
                    <a:p>
                      <a:r>
                        <a:rPr lang="en-CL" dirty="0">
                          <a:latin typeface="Trebuchet MS" panose="020B0703020202090204" pitchFamily="34" charset="0"/>
                        </a:rPr>
                        <a:t>(small)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>
                          <a:latin typeface="Trebuchet MS" panose="020B0703020202090204" pitchFamily="34" charset="0"/>
                        </a:rPr>
                        <a:t>1.3 Milliion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>
                          <a:latin typeface="Trebuchet MS" panose="020B0703020202090204" pitchFamily="34" charset="0"/>
                        </a:rPr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>
                          <a:latin typeface="Trebuchet MS" panose="020B0703020202090204" pitchFamily="34" charset="0"/>
                        </a:rPr>
                        <a:t>ResNet &gt; ViT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122579"/>
                  </a:ext>
                </a:extLst>
              </a:tr>
              <a:tr h="676876">
                <a:tc>
                  <a:txBody>
                    <a:bodyPr/>
                    <a:lstStyle/>
                    <a:p>
                      <a:r>
                        <a:rPr lang="en-CL" dirty="0">
                          <a:latin typeface="Trebuchet MS" panose="020B0703020202090204" pitchFamily="34" charset="0"/>
                        </a:rPr>
                        <a:t>ImageNet-21k</a:t>
                      </a:r>
                    </a:p>
                    <a:p>
                      <a:r>
                        <a:rPr lang="en-CL" dirty="0">
                          <a:latin typeface="Trebuchet MS" panose="020B0703020202090204" pitchFamily="34" charset="0"/>
                        </a:rPr>
                        <a:t>(medium)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>
                          <a:latin typeface="Trebuchet MS" panose="020B0703020202090204" pitchFamily="34" charset="0"/>
                        </a:rPr>
                        <a:t>14 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>
                          <a:latin typeface="Trebuchet MS" panose="020B0703020202090204" pitchFamily="34" charset="0"/>
                        </a:rPr>
                        <a:t>21k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>
                          <a:latin typeface="Trebuchet MS" panose="020B0703020202090204" pitchFamily="34" charset="0"/>
                        </a:rPr>
                        <a:t>ResNet = ViT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23687"/>
                  </a:ext>
                </a:extLst>
              </a:tr>
              <a:tr h="683046">
                <a:tc>
                  <a:txBody>
                    <a:bodyPr/>
                    <a:lstStyle/>
                    <a:p>
                      <a:r>
                        <a:rPr lang="en-CL" dirty="0">
                          <a:latin typeface="Trebuchet MS" panose="020B0703020202090204" pitchFamily="34" charset="0"/>
                        </a:rPr>
                        <a:t>JFT</a:t>
                      </a:r>
                    </a:p>
                    <a:p>
                      <a:r>
                        <a:rPr lang="en-CL" dirty="0">
                          <a:latin typeface="Trebuchet MS" panose="020B0703020202090204" pitchFamily="34" charset="0"/>
                        </a:rPr>
                        <a:t>(large)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>
                          <a:latin typeface="Trebuchet MS" panose="020B0703020202090204" pitchFamily="34" charset="0"/>
                        </a:rPr>
                        <a:t>300 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>
                          <a:latin typeface="Trebuchet MS" panose="020B0703020202090204" pitchFamily="34" charset="0"/>
                        </a:rPr>
                        <a:t>18k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>
                          <a:latin typeface="Trebuchet MS" panose="020B0703020202090204" pitchFamily="34" charset="0"/>
                        </a:rPr>
                        <a:t>ResNet &lt; ViT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585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00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B8047D-86D8-63C7-E744-3F12BAB7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96" y="1020762"/>
            <a:ext cx="5217193" cy="484398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F4CA348-6261-AEC4-52C3-0A27EC7DCBE9}"/>
              </a:ext>
            </a:extLst>
          </p:cNvPr>
          <p:cNvSpPr txBox="1">
            <a:spLocks/>
          </p:cNvSpPr>
          <p:nvPr/>
        </p:nvSpPr>
        <p:spPr bwMode="auto">
          <a:xfrm>
            <a:off x="209006" y="105006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3600" kern="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kern="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kern="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kern="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): </a:t>
            </a:r>
            <a:r>
              <a:rPr lang="en-US" sz="3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84990-3292-E041-DA70-DA2FB62A61E7}"/>
              </a:ext>
            </a:extLst>
          </p:cNvPr>
          <p:cNvSpPr txBox="1"/>
          <p:nvPr/>
        </p:nvSpPr>
        <p:spPr>
          <a:xfrm>
            <a:off x="79183" y="6198996"/>
            <a:ext cx="84892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Mery, Domingo, Pamela Romero, Gabriel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Garib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Alma Pedro,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Maria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Paz Salinas, Javiera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Sepulveda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Leonel Hidalgo, Claudia Prieto, and Cristian Navarrete-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Dechent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Skin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Lesion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Recognition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Using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Deep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Learning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: 50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Ways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to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Choose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Your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Model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In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Pacific-Rim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Symposium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and Video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Technology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pp. 103-116. Cham: Springer International Publishing, 2022.</a:t>
            </a:r>
          </a:p>
        </p:txBody>
      </p:sp>
    </p:spTree>
    <p:extLst>
      <p:ext uri="{BB962C8B-B14F-4D97-AF65-F5344CB8AC3E}">
        <p14:creationId xmlns:p14="http://schemas.microsoft.com/office/powerpoint/2010/main" val="73021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983" y="2857500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122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82134BC-E1E8-D844-B4F1-E112E085E2D1}"/>
              </a:ext>
            </a:extLst>
          </p:cNvPr>
          <p:cNvGraphicFramePr/>
          <p:nvPr/>
        </p:nvGraphicFramePr>
        <p:xfrm>
          <a:off x="931624" y="514350"/>
          <a:ext cx="7280753" cy="5307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093AA661-4730-D844-8A7F-379287BF4821}"/>
              </a:ext>
            </a:extLst>
          </p:cNvPr>
          <p:cNvSpPr/>
          <p:nvPr/>
        </p:nvSpPr>
        <p:spPr>
          <a:xfrm rot="21258001">
            <a:off x="1043234" y="1471509"/>
            <a:ext cx="6567735" cy="44318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B127F-523D-5948-9F93-445BB1E012B2}"/>
              </a:ext>
            </a:extLst>
          </p:cNvPr>
          <p:cNvSpPr txBox="1"/>
          <p:nvPr/>
        </p:nvSpPr>
        <p:spPr>
          <a:xfrm rot="21005928">
            <a:off x="2286922" y="3107509"/>
            <a:ext cx="45738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Gill Sans MT" panose="020B0502020104020203" pitchFamily="34" charset="77"/>
              </a:rPr>
              <a:t>50 models from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15 different architectures</a:t>
            </a:r>
            <a:endParaRPr lang="en-C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46068-1A0D-3C53-B2DB-9B13C6B60A56}"/>
              </a:ext>
            </a:extLst>
          </p:cNvPr>
          <p:cNvSpPr txBox="1"/>
          <p:nvPr/>
        </p:nvSpPr>
        <p:spPr>
          <a:xfrm>
            <a:off x="940436" y="151251"/>
            <a:ext cx="37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Evaluated Methods</a:t>
            </a:r>
          </a:p>
        </p:txBody>
      </p:sp>
    </p:spTree>
    <p:extLst>
      <p:ext uri="{BB962C8B-B14F-4D97-AF65-F5344CB8AC3E}">
        <p14:creationId xmlns:p14="http://schemas.microsoft.com/office/powerpoint/2010/main" val="180587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028309-9EAD-FA4A-B4B2-E2AFFB554294}"/>
              </a:ext>
            </a:extLst>
          </p:cNvPr>
          <p:cNvSpPr txBox="1"/>
          <p:nvPr/>
        </p:nvSpPr>
        <p:spPr>
          <a:xfrm>
            <a:off x="3233415" y="970689"/>
            <a:ext cx="147348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8C05-4544-FB4F-A4A3-E9814421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459" y="1607928"/>
            <a:ext cx="5592851" cy="3915000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696F09D-6E86-DE41-92D9-FDCE834D8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151291"/>
              </p:ext>
            </p:extLst>
          </p:nvPr>
        </p:nvGraphicFramePr>
        <p:xfrm>
          <a:off x="146475" y="1059132"/>
          <a:ext cx="3030776" cy="446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687">
                  <a:extLst>
                    <a:ext uri="{9D8B030D-6E8A-4147-A177-3AD203B41FA5}">
                      <a16:colId xmlns:a16="http://schemas.microsoft.com/office/drawing/2014/main" val="3541870911"/>
                    </a:ext>
                  </a:extLst>
                </a:gridCol>
                <a:gridCol w="781292">
                  <a:extLst>
                    <a:ext uri="{9D8B030D-6E8A-4147-A177-3AD203B41FA5}">
                      <a16:colId xmlns:a16="http://schemas.microsoft.com/office/drawing/2014/main" val="50501805"/>
                    </a:ext>
                  </a:extLst>
                </a:gridCol>
                <a:gridCol w="1692797">
                  <a:extLst>
                    <a:ext uri="{9D8B030D-6E8A-4147-A177-3AD203B41FA5}">
                      <a16:colId xmlns:a16="http://schemas.microsoft.com/office/drawing/2014/main" val="1724318368"/>
                    </a:ext>
                  </a:extLst>
                </a:gridCol>
              </a:tblGrid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Acronym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09861489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akiec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Actinic Keratosis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11629043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bcc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Basal Cell Carcinoma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7421192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bkl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Benign Keratosis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14129838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Dermatofibroma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34582284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Melanoma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3263965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nv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Melanocytic Nevus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48849319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vasc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Vascular Lesion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2645488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0971C55-E660-6141-AA66-4EBAC12DA9C9}"/>
              </a:ext>
            </a:extLst>
          </p:cNvPr>
          <p:cNvSpPr txBox="1"/>
          <p:nvPr/>
        </p:nvSpPr>
        <p:spPr>
          <a:xfrm>
            <a:off x="3218836" y="5531389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latin typeface="Gill Sans MT" panose="020B0502020104020203" pitchFamily="34" charset="77"/>
              </a:rPr>
              <a:t>ISIC Dataset – HAM 10000</a:t>
            </a:r>
          </a:p>
        </p:txBody>
      </p:sp>
    </p:spTree>
    <p:extLst>
      <p:ext uri="{BB962C8B-B14F-4D97-AF65-F5344CB8AC3E}">
        <p14:creationId xmlns:p14="http://schemas.microsoft.com/office/powerpoint/2010/main" val="2626508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973642-D167-A844-8B44-9FB3BD16A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21" y="1522675"/>
            <a:ext cx="7449963" cy="4478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F84B9-AABA-8C44-A127-CE7C61DB23B3}"/>
              </a:ext>
            </a:extLst>
          </p:cNvPr>
          <p:cNvSpPr txBox="1"/>
          <p:nvPr/>
        </p:nvSpPr>
        <p:spPr>
          <a:xfrm>
            <a:off x="785021" y="1141244"/>
            <a:ext cx="629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Number of images for training, validation and testing of each class</a:t>
            </a:r>
            <a:endParaRPr lang="en-CL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0DF846-23E1-B541-837A-FC1B5A724313}"/>
              </a:ext>
            </a:extLst>
          </p:cNvPr>
          <p:cNvGrpSpPr/>
          <p:nvPr/>
        </p:nvGrpSpPr>
        <p:grpSpPr>
          <a:xfrm>
            <a:off x="1807800" y="2392324"/>
            <a:ext cx="6586393" cy="3430370"/>
            <a:chOff x="2611567" y="2046765"/>
            <a:chExt cx="8781857" cy="457382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ECC151-7E75-3243-B096-3A5CA5BB40F0}"/>
                </a:ext>
              </a:extLst>
            </p:cNvPr>
            <p:cNvSpPr/>
            <p:nvPr/>
          </p:nvSpPr>
          <p:spPr>
            <a:xfrm>
              <a:off x="2720021" y="2404272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DBE91-9489-B147-8F88-287DD9A450D3}"/>
                </a:ext>
              </a:extLst>
            </p:cNvPr>
            <p:cNvSpPr/>
            <p:nvPr/>
          </p:nvSpPr>
          <p:spPr>
            <a:xfrm>
              <a:off x="2613882" y="3633911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790AB2-66DF-004D-8A3E-C81F2A7D6D2C}"/>
                </a:ext>
              </a:extLst>
            </p:cNvPr>
            <p:cNvSpPr/>
            <p:nvPr/>
          </p:nvSpPr>
          <p:spPr>
            <a:xfrm>
              <a:off x="2611567" y="4863550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DE7516-63D2-2645-8E83-D15C77F30830}"/>
                </a:ext>
              </a:extLst>
            </p:cNvPr>
            <p:cNvSpPr/>
            <p:nvPr/>
          </p:nvSpPr>
          <p:spPr>
            <a:xfrm>
              <a:off x="2703007" y="5970767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C738A9-9BCB-534A-805E-CBF70C1CB796}"/>
                </a:ext>
              </a:extLst>
            </p:cNvPr>
            <p:cNvSpPr/>
            <p:nvPr/>
          </p:nvSpPr>
          <p:spPr>
            <a:xfrm>
              <a:off x="2720021" y="2046765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5833A1-2F63-D24F-BA2C-956853AB7B90}"/>
                </a:ext>
              </a:extLst>
            </p:cNvPr>
            <p:cNvSpPr/>
            <p:nvPr/>
          </p:nvSpPr>
          <p:spPr>
            <a:xfrm>
              <a:off x="2720021" y="3170077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DBA565-F2A0-754A-9799-14DF7029000E}"/>
                </a:ext>
              </a:extLst>
            </p:cNvPr>
            <p:cNvSpPr/>
            <p:nvPr/>
          </p:nvSpPr>
          <p:spPr>
            <a:xfrm>
              <a:off x="2720021" y="4477427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5CA25A-2113-CF42-9BE3-98F928F11D9D}"/>
                </a:ext>
              </a:extLst>
            </p:cNvPr>
            <p:cNvSpPr/>
            <p:nvPr/>
          </p:nvSpPr>
          <p:spPr>
            <a:xfrm>
              <a:off x="2742056" y="5645855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</p:spTree>
    <p:extLst>
      <p:ext uri="{BB962C8B-B14F-4D97-AF65-F5344CB8AC3E}">
        <p14:creationId xmlns:p14="http://schemas.microsoft.com/office/powerpoint/2010/main" val="38052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CE2D4-4AEF-9640-9516-4BF260A1E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16" y="857250"/>
            <a:ext cx="7488524" cy="8758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799F56-4A9C-6845-A26B-33605D06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747"/>
          <a:stretch/>
        </p:blipFill>
        <p:spPr>
          <a:xfrm>
            <a:off x="1591815" y="857250"/>
            <a:ext cx="7488524" cy="4600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E1182E-C4F8-9543-A210-CBA2B0FEC243}"/>
              </a:ext>
            </a:extLst>
          </p:cNvPr>
          <p:cNvSpPr/>
          <p:nvPr/>
        </p:nvSpPr>
        <p:spPr>
          <a:xfrm>
            <a:off x="1354238" y="5770704"/>
            <a:ext cx="7856316" cy="123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4C162-5CF2-B943-B888-932634EDEE9E}"/>
              </a:ext>
            </a:extLst>
          </p:cNvPr>
          <p:cNvSpPr txBox="1"/>
          <p:nvPr/>
        </p:nvSpPr>
        <p:spPr>
          <a:xfrm>
            <a:off x="37853" y="1241811"/>
            <a:ext cx="131638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Results </a:t>
            </a:r>
          </a:p>
          <a:p>
            <a:pPr algn="r"/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for the </a:t>
            </a:r>
          </a:p>
          <a:p>
            <a:pPr algn="r"/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50 models</a:t>
            </a:r>
            <a:endParaRPr lang="en-CL" sz="21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9ED54B-1BFA-7242-B30B-EDD728B25208}"/>
              </a:ext>
            </a:extLst>
          </p:cNvPr>
          <p:cNvSpPr/>
          <p:nvPr/>
        </p:nvSpPr>
        <p:spPr>
          <a:xfrm>
            <a:off x="1655475" y="2807855"/>
            <a:ext cx="7424864" cy="17698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46C115-1CCE-D944-8AB7-1F91551C75F3}"/>
              </a:ext>
            </a:extLst>
          </p:cNvPr>
          <p:cNvSpPr/>
          <p:nvPr/>
        </p:nvSpPr>
        <p:spPr>
          <a:xfrm>
            <a:off x="7058356" y="758135"/>
            <a:ext cx="3223967" cy="5111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8A841-26C8-8047-9990-476FB7B412CB}"/>
              </a:ext>
            </a:extLst>
          </p:cNvPr>
          <p:cNvSpPr/>
          <p:nvPr/>
        </p:nvSpPr>
        <p:spPr>
          <a:xfrm>
            <a:off x="3854238" y="758135"/>
            <a:ext cx="3223967" cy="5111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EF9129-C4B7-256B-1FF6-25EF6FD1787D}"/>
              </a:ext>
            </a:extLst>
          </p:cNvPr>
          <p:cNvSpPr/>
          <p:nvPr/>
        </p:nvSpPr>
        <p:spPr>
          <a:xfrm>
            <a:off x="1287684" y="-283330"/>
            <a:ext cx="7856316" cy="123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882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111E-6 L 0.00026 -0.8650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5EF53-DC55-2AA2-B32D-098893FC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3" y="1885679"/>
            <a:ext cx="4171950" cy="2800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EEDD8-8926-3486-7AB2-438C21702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54" y="3429000"/>
            <a:ext cx="3000401" cy="121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095FD0-4DE7-FC39-2D1D-11227A88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157" y="1928540"/>
            <a:ext cx="2985122" cy="120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9560ED-3B45-C35B-3415-B2FEA76B2BDB}"/>
              </a:ext>
            </a:extLst>
          </p:cNvPr>
          <p:cNvSpPr txBox="1"/>
          <p:nvPr/>
        </p:nvSpPr>
        <p:spPr>
          <a:xfrm>
            <a:off x="5139154" y="1748639"/>
            <a:ext cx="13933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Images classified as Class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ACB87D-1E98-DD02-D7E4-7A6A759F303C}"/>
              </a:ext>
            </a:extLst>
          </p:cNvPr>
          <p:cNvSpPr txBox="1"/>
          <p:nvPr/>
        </p:nvSpPr>
        <p:spPr>
          <a:xfrm>
            <a:off x="5139154" y="3254076"/>
            <a:ext cx="13933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Images classified as Class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8984B-2379-41A7-DB8C-4DADF2DD89CD}"/>
              </a:ext>
            </a:extLst>
          </p:cNvPr>
          <p:cNvSpPr txBox="1"/>
          <p:nvPr/>
        </p:nvSpPr>
        <p:spPr>
          <a:xfrm>
            <a:off x="8124278" y="2083401"/>
            <a:ext cx="57740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wrongly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8CB15D-DD9C-9969-120C-E52A50E1D41B}"/>
              </a:ext>
            </a:extLst>
          </p:cNvPr>
          <p:cNvSpPr txBox="1"/>
          <p:nvPr/>
        </p:nvSpPr>
        <p:spPr>
          <a:xfrm>
            <a:off x="8124277" y="3590428"/>
            <a:ext cx="57740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wrongly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EAA085-7EF8-6062-FE9D-39E23E620D13}"/>
              </a:ext>
            </a:extLst>
          </p:cNvPr>
          <p:cNvSpPr>
            <a:spLocks noChangeAspect="1"/>
          </p:cNvSpPr>
          <p:nvPr/>
        </p:nvSpPr>
        <p:spPr>
          <a:xfrm>
            <a:off x="4926356" y="2193049"/>
            <a:ext cx="80999" cy="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31F0F2-3EB3-8D84-47E3-206E83D4BF44}"/>
              </a:ext>
            </a:extLst>
          </p:cNvPr>
          <p:cNvSpPr>
            <a:spLocks noChangeAspect="1"/>
          </p:cNvSpPr>
          <p:nvPr/>
        </p:nvSpPr>
        <p:spPr>
          <a:xfrm>
            <a:off x="638761" y="2104993"/>
            <a:ext cx="80999" cy="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BC6C5B-C3BD-BFE3-39E0-55F9F774EEFD}"/>
              </a:ext>
            </a:extLst>
          </p:cNvPr>
          <p:cNvSpPr>
            <a:spLocks noChangeAspect="1"/>
          </p:cNvSpPr>
          <p:nvPr/>
        </p:nvSpPr>
        <p:spPr>
          <a:xfrm>
            <a:off x="4926356" y="2769710"/>
            <a:ext cx="80999" cy="81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7B88E5-B95D-4B4B-90D3-6DE7AA5D1178}"/>
              </a:ext>
            </a:extLst>
          </p:cNvPr>
          <p:cNvGrpSpPr/>
          <p:nvPr/>
        </p:nvGrpSpPr>
        <p:grpSpPr>
          <a:xfrm>
            <a:off x="1162086" y="2104993"/>
            <a:ext cx="615931" cy="81000"/>
            <a:chOff x="1549448" y="1663657"/>
            <a:chExt cx="821241" cy="10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658655-E159-F17B-6AFA-55646ABC04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9448" y="1663657"/>
              <a:ext cx="107999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5CECEE9-C3BD-60FF-FC02-5F81A947AF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2690" y="1663657"/>
              <a:ext cx="107999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59AF1D7-793E-A0DF-F939-2F38FAA223E7}"/>
              </a:ext>
            </a:extLst>
          </p:cNvPr>
          <p:cNvSpPr>
            <a:spLocks noChangeAspect="1"/>
          </p:cNvSpPr>
          <p:nvPr/>
        </p:nvSpPr>
        <p:spPr>
          <a:xfrm>
            <a:off x="4923834" y="3740450"/>
            <a:ext cx="80999" cy="81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F33326-9071-64F6-548D-68C92D22EE1A}"/>
              </a:ext>
            </a:extLst>
          </p:cNvPr>
          <p:cNvSpPr>
            <a:spLocks noChangeAspect="1"/>
          </p:cNvSpPr>
          <p:nvPr/>
        </p:nvSpPr>
        <p:spPr>
          <a:xfrm>
            <a:off x="4923833" y="4288563"/>
            <a:ext cx="80999" cy="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730C76-BD3B-8A6E-1AB2-0C5F59894B44}"/>
              </a:ext>
            </a:extLst>
          </p:cNvPr>
          <p:cNvSpPr>
            <a:spLocks noChangeAspect="1"/>
          </p:cNvSpPr>
          <p:nvPr/>
        </p:nvSpPr>
        <p:spPr>
          <a:xfrm>
            <a:off x="2771612" y="3370763"/>
            <a:ext cx="80999" cy="81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9C2A4E-FBAD-6EB4-CF68-6FC15C696FCC}"/>
              </a:ext>
            </a:extLst>
          </p:cNvPr>
          <p:cNvSpPr>
            <a:spLocks noChangeAspect="1"/>
          </p:cNvSpPr>
          <p:nvPr/>
        </p:nvSpPr>
        <p:spPr>
          <a:xfrm>
            <a:off x="3312870" y="3370763"/>
            <a:ext cx="80999" cy="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7DA6B4-E409-604E-BE25-1103F51CD82A}"/>
              </a:ext>
            </a:extLst>
          </p:cNvPr>
          <p:cNvSpPr/>
          <p:nvPr/>
        </p:nvSpPr>
        <p:spPr>
          <a:xfrm>
            <a:off x="4810711" y="1764637"/>
            <a:ext cx="4090951" cy="752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666449-3503-1F4A-8AFE-023B9742D0A9}"/>
              </a:ext>
            </a:extLst>
          </p:cNvPr>
          <p:cNvSpPr/>
          <p:nvPr/>
        </p:nvSpPr>
        <p:spPr>
          <a:xfrm>
            <a:off x="4893828" y="2515921"/>
            <a:ext cx="4090951" cy="643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94461D-E4C8-DF4D-A621-04FB383951D6}"/>
              </a:ext>
            </a:extLst>
          </p:cNvPr>
          <p:cNvSpPr/>
          <p:nvPr/>
        </p:nvSpPr>
        <p:spPr>
          <a:xfrm>
            <a:off x="4880146" y="3269768"/>
            <a:ext cx="4090951" cy="752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0AC175-22A4-0C4D-BBB3-0AB7148F60B8}"/>
              </a:ext>
            </a:extLst>
          </p:cNvPr>
          <p:cNvSpPr/>
          <p:nvPr/>
        </p:nvSpPr>
        <p:spPr>
          <a:xfrm>
            <a:off x="4880145" y="4020240"/>
            <a:ext cx="4090951" cy="643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5F5BF8-81F3-C44D-8C79-5956420C2278}"/>
              </a:ext>
            </a:extLst>
          </p:cNvPr>
          <p:cNvSpPr txBox="1"/>
          <p:nvPr/>
        </p:nvSpPr>
        <p:spPr>
          <a:xfrm>
            <a:off x="473377" y="1048899"/>
            <a:ext cx="57983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Confusion Matrix for Best Model (</a:t>
            </a:r>
            <a:r>
              <a:rPr lang="en-US" sz="21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ViT</a:t>
            </a:r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507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4A8EA12-B590-BEB2-34BE-5BE0EAD24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456" y="1594395"/>
            <a:ext cx="4891414" cy="40369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5CC891-DF1D-ACC8-FA0B-B4EEF530600E}"/>
              </a:ext>
            </a:extLst>
          </p:cNvPr>
          <p:cNvSpPr/>
          <p:nvPr/>
        </p:nvSpPr>
        <p:spPr>
          <a:xfrm>
            <a:off x="567427" y="1409569"/>
            <a:ext cx="1171937" cy="4791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9EE6E51-B029-F0E0-91F3-18DB7953CC6E}"/>
              </a:ext>
            </a:extLst>
          </p:cNvPr>
          <p:cNvGraphicFramePr>
            <a:graphicFrameLocks noGrp="1"/>
          </p:cNvGraphicFramePr>
          <p:nvPr/>
        </p:nvGraphicFramePr>
        <p:xfrm>
          <a:off x="6864733" y="1682843"/>
          <a:ext cx="538218" cy="3580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8218">
                  <a:extLst>
                    <a:ext uri="{9D8B030D-6E8A-4147-A177-3AD203B41FA5}">
                      <a16:colId xmlns:a16="http://schemas.microsoft.com/office/drawing/2014/main" val="2449536684"/>
                    </a:ext>
                  </a:extLst>
                </a:gridCol>
              </a:tblGrid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2010</a:t>
                      </a:r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08520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2014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940301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13994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745344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14971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136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7054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370233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24643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44977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46211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615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875186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4326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665D80B-FF52-D8E6-8917-07F5C5B99578}"/>
              </a:ext>
            </a:extLst>
          </p:cNvPr>
          <p:cNvGraphicFramePr>
            <a:graphicFrameLocks noGrp="1"/>
          </p:cNvGraphicFramePr>
          <p:nvPr/>
        </p:nvGraphicFramePr>
        <p:xfrm>
          <a:off x="6402621" y="1708885"/>
          <a:ext cx="442614" cy="3580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2614">
                  <a:extLst>
                    <a:ext uri="{9D8B030D-6E8A-4147-A177-3AD203B41FA5}">
                      <a16:colId xmlns:a16="http://schemas.microsoft.com/office/drawing/2014/main" val="1755583342"/>
                    </a:ext>
                  </a:extLst>
                </a:gridCol>
              </a:tblGrid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0.6286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9826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0.7190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86511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0.7095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60068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0.7524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30740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0.7619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0426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0.7667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99324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0.7762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431879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0.6667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7173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0.7476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93761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0.7905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43786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0.8158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048924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0.7524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405355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0.8429</a:t>
                      </a:r>
                      <a:endParaRPr lang="en-AU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57372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0.8190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2261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B3440FB0-3F2D-B3E0-8C5D-929F884C11B0}"/>
              </a:ext>
            </a:extLst>
          </p:cNvPr>
          <p:cNvSpPr/>
          <p:nvPr/>
        </p:nvSpPr>
        <p:spPr>
          <a:xfrm>
            <a:off x="1121703" y="1643650"/>
            <a:ext cx="1171937" cy="365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C27F7FF-A7B5-F7F8-C89A-66900300A69E}"/>
              </a:ext>
            </a:extLst>
          </p:cNvPr>
          <p:cNvGraphicFramePr>
            <a:graphicFrameLocks noGrp="1"/>
          </p:cNvGraphicFramePr>
          <p:nvPr/>
        </p:nvGraphicFramePr>
        <p:xfrm>
          <a:off x="1086319" y="1752293"/>
          <a:ext cx="1211605" cy="3533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1605">
                  <a:extLst>
                    <a:ext uri="{9D8B030D-6E8A-4147-A177-3AD203B41FA5}">
                      <a16:colId xmlns:a16="http://schemas.microsoft.com/office/drawing/2014/main" val="2449536684"/>
                    </a:ext>
                  </a:extLst>
                </a:gridCol>
              </a:tblGrid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085208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940301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139947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745344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149717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ResNeXt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1368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DenseNet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70542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SqueezeNet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370233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ShuffleNet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24643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MobileNet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449777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462112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ARLNET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847031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875186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ConvNeXt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4326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060CD6A-2ECB-564E-93C6-72B73661CAEE}"/>
              </a:ext>
            </a:extLst>
          </p:cNvPr>
          <p:cNvSpPr txBox="1"/>
          <p:nvPr/>
        </p:nvSpPr>
        <p:spPr>
          <a:xfrm>
            <a:off x="30098" y="927857"/>
            <a:ext cx="69865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Accuracy on testing subset for each architecture</a:t>
            </a:r>
            <a:endParaRPr lang="en-CL" sz="27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B9393A-59D0-9742-AF71-B82AB4F28A7B}"/>
              </a:ext>
            </a:extLst>
          </p:cNvPr>
          <p:cNvSpPr/>
          <p:nvPr/>
        </p:nvSpPr>
        <p:spPr>
          <a:xfrm>
            <a:off x="1653663" y="4833782"/>
            <a:ext cx="5749288" cy="23781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ED0722-A4D0-AE5F-69CF-E65AA643D56B}"/>
              </a:ext>
            </a:extLst>
          </p:cNvPr>
          <p:cNvCxnSpPr>
            <a:cxnSpLocks/>
          </p:cNvCxnSpPr>
          <p:nvPr/>
        </p:nvCxnSpPr>
        <p:spPr>
          <a:xfrm>
            <a:off x="5422392" y="1786399"/>
            <a:ext cx="980229" cy="3512680"/>
          </a:xfrm>
          <a:prstGeom prst="line">
            <a:avLst/>
          </a:prstGeom>
          <a:ln w="19050">
            <a:prstDash val="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34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59694-80E4-78B1-3446-98D77678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88704"/>
            <a:ext cx="7772400" cy="4223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BF5390-B120-78F7-CC3C-EDB0F89E73EF}"/>
              </a:ext>
            </a:extLst>
          </p:cNvPr>
          <p:cNvSpPr txBox="1"/>
          <p:nvPr/>
        </p:nvSpPr>
        <p:spPr>
          <a:xfrm>
            <a:off x="478971" y="6041571"/>
            <a:ext cx="8327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Dosovitskiy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Alexey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Lucas Beyer, Alexander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Kolesnikov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Dirk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Weissenborn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Xiaohua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Zhai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Thomas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Unterthiner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Mostafa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Dehghani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et al.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worth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16x16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words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: Transformers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for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recognition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at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scale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arXiv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preprint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arXiv:2010.11929 (2020).</a:t>
            </a:r>
          </a:p>
        </p:txBody>
      </p:sp>
    </p:spTree>
    <p:extLst>
      <p:ext uri="{BB962C8B-B14F-4D97-AF65-F5344CB8AC3E}">
        <p14:creationId xmlns:p14="http://schemas.microsoft.com/office/powerpoint/2010/main" val="125072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4C427-C5D8-A6AC-E6DD-920D7FD25F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91539" y="1684308"/>
            <a:ext cx="2011680" cy="20116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0593C06-7AB7-9E9C-6BA0-B61A128A2F8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591539" y="1687963"/>
            <a:ext cx="2011680" cy="20080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10D0EF5-7DC5-3547-5E0B-EBF510BE49F2}"/>
              </a:ext>
            </a:extLst>
          </p:cNvPr>
          <p:cNvSpPr txBox="1"/>
          <p:nvPr/>
        </p:nvSpPr>
        <p:spPr>
          <a:xfrm>
            <a:off x="2071535" y="4031453"/>
            <a:ext cx="505168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Example: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ViT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in 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235996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7FAD84-8EAC-C2C7-DFA6-9C987390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4" y="3262356"/>
            <a:ext cx="1463040" cy="1463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4C427-C5D8-A6AC-E6DD-920D7FD25F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6984" y="1797263"/>
            <a:ext cx="4389120" cy="43891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592AED-22A1-401D-9A19-663306049462}"/>
              </a:ext>
            </a:extLst>
          </p:cNvPr>
          <p:cNvSpPr/>
          <p:nvPr/>
        </p:nvSpPr>
        <p:spPr>
          <a:xfrm>
            <a:off x="326984" y="180136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A36F01-CE54-D038-AC71-D78E3B248C66}"/>
              </a:ext>
            </a:extLst>
          </p:cNvPr>
          <p:cNvSpPr/>
          <p:nvPr/>
        </p:nvSpPr>
        <p:spPr>
          <a:xfrm>
            <a:off x="1790024" y="180136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6AA05B-9E0C-95C1-13EA-039C2C275534}"/>
              </a:ext>
            </a:extLst>
          </p:cNvPr>
          <p:cNvSpPr/>
          <p:nvPr/>
        </p:nvSpPr>
        <p:spPr>
          <a:xfrm>
            <a:off x="3253064" y="180136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BE873F-F2D3-E5F2-8C42-C4074611C86B}"/>
              </a:ext>
            </a:extLst>
          </p:cNvPr>
          <p:cNvSpPr/>
          <p:nvPr/>
        </p:nvSpPr>
        <p:spPr>
          <a:xfrm>
            <a:off x="326984" y="326440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8C5BC4-5EFD-92DF-35D3-454E6171F748}"/>
              </a:ext>
            </a:extLst>
          </p:cNvPr>
          <p:cNvSpPr/>
          <p:nvPr/>
        </p:nvSpPr>
        <p:spPr>
          <a:xfrm>
            <a:off x="1790024" y="326440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2F9AAC-3DAC-8C1E-4179-7FC0003BFF62}"/>
              </a:ext>
            </a:extLst>
          </p:cNvPr>
          <p:cNvSpPr/>
          <p:nvPr/>
        </p:nvSpPr>
        <p:spPr>
          <a:xfrm>
            <a:off x="3253064" y="326440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CC3638-5D95-176F-2475-76031E05AB2E}"/>
              </a:ext>
            </a:extLst>
          </p:cNvPr>
          <p:cNvSpPr/>
          <p:nvPr/>
        </p:nvSpPr>
        <p:spPr>
          <a:xfrm>
            <a:off x="326984" y="472744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B4D4E-64AA-DA58-6590-59D0BB7605E8}"/>
              </a:ext>
            </a:extLst>
          </p:cNvPr>
          <p:cNvSpPr/>
          <p:nvPr/>
        </p:nvSpPr>
        <p:spPr>
          <a:xfrm>
            <a:off x="1790024" y="472744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EF8D0-4794-023A-1121-059343985FF8}"/>
              </a:ext>
            </a:extLst>
          </p:cNvPr>
          <p:cNvSpPr/>
          <p:nvPr/>
        </p:nvSpPr>
        <p:spPr>
          <a:xfrm>
            <a:off x="3253064" y="472744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1D410-CC2E-DFC9-58EF-485CF601F83B}"/>
              </a:ext>
            </a:extLst>
          </p:cNvPr>
          <p:cNvSpPr/>
          <p:nvPr/>
        </p:nvSpPr>
        <p:spPr>
          <a:xfrm>
            <a:off x="3259010" y="3266460"/>
            <a:ext cx="1463040" cy="1463040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620FB-78A6-F10D-1D65-26D3097C332E}"/>
              </a:ext>
            </a:extLst>
          </p:cNvPr>
          <p:cNvSpPr txBox="1"/>
          <p:nvPr/>
        </p:nvSpPr>
        <p:spPr>
          <a:xfrm>
            <a:off x="3836496" y="6194593"/>
            <a:ext cx="97461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48x48</a:t>
            </a:r>
            <a:r>
              <a:rPr lang="en-US" sz="1600" dirty="0">
                <a:solidFill>
                  <a:srgbClr val="FF9300"/>
                </a:solidFill>
                <a:latin typeface="Trebuchet MS" panose="020B0703020202090204" pitchFamily="34" charset="0"/>
              </a:rPr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301621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0D8E1-8B28-9571-ACFF-1023EFF8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36" y="2497238"/>
            <a:ext cx="2926080" cy="2926080"/>
          </a:xfrm>
          <a:prstGeom prst="rect">
            <a:avLst/>
          </a:prstGeom>
          <a:ln w="3175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DFE2A2-514A-0EA8-F8F1-19F855AA33B6}"/>
              </a:ext>
            </a:extLst>
          </p:cNvPr>
          <p:cNvSpPr txBox="1"/>
          <p:nvPr/>
        </p:nvSpPr>
        <p:spPr>
          <a:xfrm>
            <a:off x="3046535" y="5515051"/>
            <a:ext cx="97461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16x16</a:t>
            </a:r>
            <a:r>
              <a:rPr lang="en-US" sz="1600" dirty="0">
                <a:solidFill>
                  <a:srgbClr val="FF9300"/>
                </a:solidFill>
                <a:latin typeface="Trebuchet MS" panose="020B0703020202090204" pitchFamily="34" charset="0"/>
              </a:rPr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90971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52" y="2497238"/>
            <a:ext cx="182880" cy="29260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32" y="2497238"/>
            <a:ext cx="182880" cy="29260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412" y="2497238"/>
            <a:ext cx="182880" cy="29260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292" y="2497238"/>
            <a:ext cx="182880" cy="29260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172" y="2497238"/>
            <a:ext cx="182880" cy="29260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052" y="2497238"/>
            <a:ext cx="182880" cy="2926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2932" y="2497238"/>
            <a:ext cx="182880" cy="2926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5CB0610-5229-8645-3F7C-A8956C8C0C11}"/>
              </a:ext>
            </a:extLst>
          </p:cNvPr>
          <p:cNvSpPr txBox="1"/>
          <p:nvPr/>
        </p:nvSpPr>
        <p:spPr>
          <a:xfrm>
            <a:off x="3046535" y="5515051"/>
            <a:ext cx="97461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16x16</a:t>
            </a:r>
            <a:r>
              <a:rPr lang="en-US" sz="1600" dirty="0">
                <a:solidFill>
                  <a:srgbClr val="FF9300"/>
                </a:solidFill>
                <a:latin typeface="Trebuchet MS" panose="020B0703020202090204" pitchFamily="34" charset="0"/>
              </a:rPr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322364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508" y="18288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32" y="2497238"/>
            <a:ext cx="182880" cy="29260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412" y="2497238"/>
            <a:ext cx="182880" cy="29260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292" y="2497238"/>
            <a:ext cx="182880" cy="29260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172" y="2497238"/>
            <a:ext cx="182880" cy="29260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052" y="2497238"/>
            <a:ext cx="182880" cy="2926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2932" y="2497238"/>
            <a:ext cx="182880" cy="2926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2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</TotalTime>
  <Words>637</Words>
  <Application>Microsoft Macintosh PowerPoint</Application>
  <PresentationFormat>On-screen Show (4:3)</PresentationFormat>
  <Paragraphs>203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Gill Sans MT</vt:lpstr>
      <vt:lpstr>Trebuchet MS</vt:lpstr>
      <vt:lpstr>Diseño predeterminado</vt:lpstr>
      <vt:lpstr>PowerPoint Presentation</vt:lpstr>
      <vt:lpstr>Transformers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52</cp:revision>
  <dcterms:created xsi:type="dcterms:W3CDTF">2020-06-03T16:36:13Z</dcterms:created>
  <dcterms:modified xsi:type="dcterms:W3CDTF">2023-11-07T19:55:31Z</dcterms:modified>
</cp:coreProperties>
</file>